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615" r:id="rId3"/>
    <p:sldId id="611" r:id="rId4"/>
    <p:sldId id="701" r:id="rId5"/>
    <p:sldId id="704" r:id="rId6"/>
    <p:sldId id="702" r:id="rId7"/>
    <p:sldId id="703" r:id="rId8"/>
    <p:sldId id="544" r:id="rId9"/>
    <p:sldId id="545" r:id="rId10"/>
    <p:sldId id="690" r:id="rId11"/>
    <p:sldId id="686" r:id="rId12"/>
    <p:sldId id="609" r:id="rId13"/>
    <p:sldId id="610" r:id="rId14"/>
    <p:sldId id="614" r:id="rId15"/>
    <p:sldId id="680" r:id="rId16"/>
    <p:sldId id="623" r:id="rId17"/>
    <p:sldId id="624" r:id="rId18"/>
    <p:sldId id="625" r:id="rId19"/>
    <p:sldId id="635" r:id="rId20"/>
    <p:sldId id="636" r:id="rId21"/>
    <p:sldId id="637" r:id="rId22"/>
    <p:sldId id="684" r:id="rId23"/>
    <p:sldId id="626" r:id="rId24"/>
    <p:sldId id="627" r:id="rId25"/>
    <p:sldId id="628" r:id="rId26"/>
    <p:sldId id="698" r:id="rId27"/>
    <p:sldId id="699" r:id="rId28"/>
    <p:sldId id="700" r:id="rId29"/>
    <p:sldId id="682" r:id="rId30"/>
    <p:sldId id="629" r:id="rId31"/>
    <p:sldId id="630" r:id="rId32"/>
    <p:sldId id="631" r:id="rId33"/>
    <p:sldId id="641" r:id="rId34"/>
    <p:sldId id="642" r:id="rId35"/>
    <p:sldId id="643" r:id="rId36"/>
    <p:sldId id="618" r:id="rId37"/>
    <p:sldId id="669" r:id="rId38"/>
    <p:sldId id="657" r:id="rId39"/>
    <p:sldId id="658" r:id="rId40"/>
    <p:sldId id="670" r:id="rId41"/>
    <p:sldId id="647" r:id="rId42"/>
    <p:sldId id="648" r:id="rId43"/>
    <p:sldId id="649" r:id="rId44"/>
    <p:sldId id="692" r:id="rId45"/>
    <p:sldId id="693" r:id="rId46"/>
    <p:sldId id="694" r:id="rId47"/>
    <p:sldId id="671" r:id="rId48"/>
    <p:sldId id="650" r:id="rId49"/>
    <p:sldId id="651" r:id="rId50"/>
    <p:sldId id="652" r:id="rId51"/>
    <p:sldId id="662" r:id="rId52"/>
    <p:sldId id="663" r:id="rId53"/>
    <p:sldId id="664" r:id="rId54"/>
    <p:sldId id="672" r:id="rId55"/>
    <p:sldId id="653" r:id="rId56"/>
    <p:sldId id="654" r:id="rId57"/>
    <p:sldId id="655" r:id="rId58"/>
    <p:sldId id="665" r:id="rId59"/>
    <p:sldId id="666" r:id="rId60"/>
    <p:sldId id="667" r:id="rId61"/>
    <p:sldId id="691" r:id="rId62"/>
    <p:sldId id="695" r:id="rId63"/>
    <p:sldId id="696" r:id="rId64"/>
    <p:sldId id="697" r:id="rId65"/>
    <p:sldId id="606" r:id="rId66"/>
    <p:sldId id="600" r:id="rId67"/>
    <p:sldId id="668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62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0B3C6D-751A-B639-AE33-FD695846F74D}" name="Phillip Jordan" initials="PJ" userId="S::pjordan@alabamahumanities.org::5e614bdc-a736-4d86-9632-f7c9e43b6b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F41"/>
    <a:srgbClr val="0A1F41"/>
    <a:srgbClr val="D81D7E"/>
    <a:srgbClr val="FFDE17"/>
    <a:srgbClr val="FFE768"/>
    <a:srgbClr val="FFC556"/>
    <a:srgbClr val="D6E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FFB78-5724-1C43-AB83-3B8770AF070E}" v="56" dt="2026-04-20T20:21:31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/>
    <p:restoredTop sz="94643"/>
  </p:normalViewPr>
  <p:slideViewPr>
    <p:cSldViewPr snapToGrid="0" showGuides="1">
      <p:cViewPr varScale="1">
        <p:scale>
          <a:sx n="90" d="100"/>
          <a:sy n="90" d="100"/>
        </p:scale>
        <p:origin x="1272" y="200"/>
      </p:cViewPr>
      <p:guideLst>
        <p:guide orient="horz" pos="1032"/>
        <p:guide pos="6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8/10/relationships/authors" Target="authors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Jordan" userId="5e614bdc-a736-4d86-9632-f7c9e43b6b9e" providerId="ADAL" clId="{64C07D57-D596-57EC-9323-45CEA0185DB9}"/>
    <pc:docChg chg="undo redo custSel addSld delSld modSld sldOrd">
      <pc:chgData name="Phillip Jordan" userId="5e614bdc-a736-4d86-9632-f7c9e43b6b9e" providerId="ADAL" clId="{64C07D57-D596-57EC-9323-45CEA0185DB9}" dt="2026-04-20T20:13:35.671" v="7441" actId="1035"/>
      <pc:docMkLst>
        <pc:docMk/>
      </pc:docMkLst>
      <pc:sldChg chg="addSp delSp modSp add mod ord">
        <pc:chgData name="Phillip Jordan" userId="5e614bdc-a736-4d86-9632-f7c9e43b6b9e" providerId="ADAL" clId="{64C07D57-D596-57EC-9323-45CEA0185DB9}" dt="2026-04-14T13:16:37.505" v="6900" actId="1036"/>
        <pc:sldMkLst>
          <pc:docMk/>
          <pc:sldMk cId="1289911" sldId="544"/>
        </pc:sldMkLst>
        <pc:spChg chg="mod">
          <ac:chgData name="Phillip Jordan" userId="5e614bdc-a736-4d86-9632-f7c9e43b6b9e" providerId="ADAL" clId="{64C07D57-D596-57EC-9323-45CEA0185DB9}" dt="2026-04-14T13:16:37.505" v="6900" actId="1036"/>
          <ac:spMkLst>
            <pc:docMk/>
            <pc:sldMk cId="1289911" sldId="544"/>
            <ac:spMk id="2" creationId="{E448D212-1823-1981-E883-D2155B2201C8}"/>
          </ac:spMkLst>
        </pc:spChg>
        <pc:spChg chg="add mod">
          <ac:chgData name="Phillip Jordan" userId="5e614bdc-a736-4d86-9632-f7c9e43b6b9e" providerId="ADAL" clId="{64C07D57-D596-57EC-9323-45CEA0185DB9}" dt="2026-04-14T13:14:48.461" v="6831" actId="1076"/>
          <ac:spMkLst>
            <pc:docMk/>
            <pc:sldMk cId="1289911" sldId="544"/>
            <ac:spMk id="4" creationId="{71899AAA-42F8-3845-A227-92F0D8925C59}"/>
          </ac:spMkLst>
        </pc:spChg>
        <pc:spChg chg="add mod">
          <ac:chgData name="Phillip Jordan" userId="5e614bdc-a736-4d86-9632-f7c9e43b6b9e" providerId="ADAL" clId="{64C07D57-D596-57EC-9323-45CEA0185DB9}" dt="2026-04-14T13:14:28.860" v="6828" actId="255"/>
          <ac:spMkLst>
            <pc:docMk/>
            <pc:sldMk cId="1289911" sldId="544"/>
            <ac:spMk id="5" creationId="{DC9A2F09-2BE1-1F78-1EC0-320BE4403C91}"/>
          </ac:spMkLst>
        </pc:spChg>
        <pc:picChg chg="mod">
          <ac:chgData name="Phillip Jordan" userId="5e614bdc-a736-4d86-9632-f7c9e43b6b9e" providerId="ADAL" clId="{64C07D57-D596-57EC-9323-45CEA0185DB9}" dt="2026-04-14T13:16:37.505" v="6900" actId="1036"/>
          <ac:picMkLst>
            <pc:docMk/>
            <pc:sldMk cId="1289911" sldId="544"/>
            <ac:picMk id="9" creationId="{292D4BDC-A2D5-5F39-D381-6F9BF520BC3B}"/>
          </ac:picMkLst>
        </pc:picChg>
        <pc:picChg chg="mod">
          <ac:chgData name="Phillip Jordan" userId="5e614bdc-a736-4d86-9632-f7c9e43b6b9e" providerId="ADAL" clId="{64C07D57-D596-57EC-9323-45CEA0185DB9}" dt="2026-04-14T13:16:37.505" v="6900" actId="1036"/>
          <ac:picMkLst>
            <pc:docMk/>
            <pc:sldMk cId="1289911" sldId="544"/>
            <ac:picMk id="14" creationId="{E700CA7B-5BD8-C2EF-03ED-52727825FF53}"/>
          </ac:picMkLst>
        </pc:picChg>
      </pc:sldChg>
      <pc:sldChg chg="addSp delSp modSp add mod ord">
        <pc:chgData name="Phillip Jordan" userId="5e614bdc-a736-4d86-9632-f7c9e43b6b9e" providerId="ADAL" clId="{64C07D57-D596-57EC-9323-45CEA0185DB9}" dt="2026-04-14T13:18:34.267" v="7000" actId="20577"/>
        <pc:sldMkLst>
          <pc:docMk/>
          <pc:sldMk cId="3443314746" sldId="545"/>
        </pc:sldMkLst>
        <pc:spChg chg="mod">
          <ac:chgData name="Phillip Jordan" userId="5e614bdc-a736-4d86-9632-f7c9e43b6b9e" providerId="ADAL" clId="{64C07D57-D596-57EC-9323-45CEA0185DB9}" dt="2026-04-14T13:17:54.123" v="6942" actId="1035"/>
          <ac:spMkLst>
            <pc:docMk/>
            <pc:sldMk cId="3443314746" sldId="545"/>
            <ac:spMk id="2" creationId="{43E04DF9-2D05-DB2D-1C96-E98294AE0261}"/>
          </ac:spMkLst>
        </pc:spChg>
        <pc:spChg chg="add mod">
          <ac:chgData name="Phillip Jordan" userId="5e614bdc-a736-4d86-9632-f7c9e43b6b9e" providerId="ADAL" clId="{64C07D57-D596-57EC-9323-45CEA0185DB9}" dt="2026-04-14T13:18:11.516" v="6952" actId="255"/>
          <ac:spMkLst>
            <pc:docMk/>
            <pc:sldMk cId="3443314746" sldId="545"/>
            <ac:spMk id="4" creationId="{DB2C4FA1-9D6D-B3A8-1CF1-31C296D6221A}"/>
          </ac:spMkLst>
        </pc:spChg>
        <pc:spChg chg="add mod">
          <ac:chgData name="Phillip Jordan" userId="5e614bdc-a736-4d86-9632-f7c9e43b6b9e" providerId="ADAL" clId="{64C07D57-D596-57EC-9323-45CEA0185DB9}" dt="2026-04-14T13:18:34.267" v="7000" actId="20577"/>
          <ac:spMkLst>
            <pc:docMk/>
            <pc:sldMk cId="3443314746" sldId="545"/>
            <ac:spMk id="5" creationId="{683C7ED1-7329-46DE-8441-BB54D3675170}"/>
          </ac:spMkLst>
        </pc:spChg>
        <pc:picChg chg="mod">
          <ac:chgData name="Phillip Jordan" userId="5e614bdc-a736-4d86-9632-f7c9e43b6b9e" providerId="ADAL" clId="{64C07D57-D596-57EC-9323-45CEA0185DB9}" dt="2026-04-14T13:17:54.123" v="6942" actId="1035"/>
          <ac:picMkLst>
            <pc:docMk/>
            <pc:sldMk cId="3443314746" sldId="545"/>
            <ac:picMk id="3" creationId="{4065ABDD-6F94-C156-3CDD-609EEDFC035C}"/>
          </ac:picMkLst>
        </pc:picChg>
        <pc:picChg chg="mod">
          <ac:chgData name="Phillip Jordan" userId="5e614bdc-a736-4d86-9632-f7c9e43b6b9e" providerId="ADAL" clId="{64C07D57-D596-57EC-9323-45CEA0185DB9}" dt="2026-04-14T13:17:54.123" v="6942" actId="1035"/>
          <ac:picMkLst>
            <pc:docMk/>
            <pc:sldMk cId="3443314746" sldId="545"/>
            <ac:picMk id="14" creationId="{43FACBC8-61A0-7974-4D08-6E20360763A2}"/>
          </ac:picMkLst>
        </pc:picChg>
      </pc:sldChg>
      <pc:sldChg chg="modSp mod">
        <pc:chgData name="Phillip Jordan" userId="5e614bdc-a736-4d86-9632-f7c9e43b6b9e" providerId="ADAL" clId="{64C07D57-D596-57EC-9323-45CEA0185DB9}" dt="2026-04-06T17:26:37.938" v="100" actId="20577"/>
        <pc:sldMkLst>
          <pc:docMk/>
          <pc:sldMk cId="3902627761" sldId="609"/>
        </pc:sldMkLst>
        <pc:spChg chg="mod">
          <ac:chgData name="Phillip Jordan" userId="5e614bdc-a736-4d86-9632-f7c9e43b6b9e" providerId="ADAL" clId="{64C07D57-D596-57EC-9323-45CEA0185DB9}" dt="2026-04-06T17:26:20.952" v="35" actId="20577"/>
          <ac:spMkLst>
            <pc:docMk/>
            <pc:sldMk cId="3902627761" sldId="609"/>
            <ac:spMk id="2" creationId="{5F25484A-20A2-5859-B538-519286D41174}"/>
          </ac:spMkLst>
        </pc:spChg>
        <pc:spChg chg="mod">
          <ac:chgData name="Phillip Jordan" userId="5e614bdc-a736-4d86-9632-f7c9e43b6b9e" providerId="ADAL" clId="{64C07D57-D596-57EC-9323-45CEA0185DB9}" dt="2026-04-06T17:26:37.938" v="100" actId="20577"/>
          <ac:spMkLst>
            <pc:docMk/>
            <pc:sldMk cId="3902627761" sldId="609"/>
            <ac:spMk id="5" creationId="{7D0F0F0D-66BD-D8D2-40B9-8558DCF7984D}"/>
          </ac:spMkLst>
        </pc:spChg>
      </pc:sldChg>
      <pc:sldChg chg="addSp delSp modSp mod">
        <pc:chgData name="Phillip Jordan" userId="5e614bdc-a736-4d86-9632-f7c9e43b6b9e" providerId="ADAL" clId="{64C07D57-D596-57EC-9323-45CEA0185DB9}" dt="2026-04-06T17:31:07.460" v="194" actId="20577"/>
        <pc:sldMkLst>
          <pc:docMk/>
          <pc:sldMk cId="2152383769" sldId="610"/>
        </pc:sldMkLst>
        <pc:spChg chg="mod">
          <ac:chgData name="Phillip Jordan" userId="5e614bdc-a736-4d86-9632-f7c9e43b6b9e" providerId="ADAL" clId="{64C07D57-D596-57EC-9323-45CEA0185DB9}" dt="2026-04-06T17:26:53.459" v="112" actId="20577"/>
          <ac:spMkLst>
            <pc:docMk/>
            <pc:sldMk cId="2152383769" sldId="610"/>
            <ac:spMk id="2" creationId="{03D6033C-106D-B450-22F0-76E6BD764E13}"/>
          </ac:spMkLst>
        </pc:spChg>
        <pc:spChg chg="add mod">
          <ac:chgData name="Phillip Jordan" userId="5e614bdc-a736-4d86-9632-f7c9e43b6b9e" providerId="ADAL" clId="{64C07D57-D596-57EC-9323-45CEA0185DB9}" dt="2026-04-06T17:31:04.747" v="187"/>
          <ac:spMkLst>
            <pc:docMk/>
            <pc:sldMk cId="2152383769" sldId="610"/>
            <ac:spMk id="3" creationId="{71036920-F404-AF81-8E47-32872A9B441D}"/>
          </ac:spMkLst>
        </pc:spChg>
        <pc:spChg chg="add mod">
          <ac:chgData name="Phillip Jordan" userId="5e614bdc-a736-4d86-9632-f7c9e43b6b9e" providerId="ADAL" clId="{64C07D57-D596-57EC-9323-45CEA0185DB9}" dt="2026-04-06T17:31:07.460" v="194" actId="20577"/>
          <ac:spMkLst>
            <pc:docMk/>
            <pc:sldMk cId="2152383769" sldId="610"/>
            <ac:spMk id="4" creationId="{20D65B4B-BA9D-F24B-9535-1DE1AC4341CD}"/>
          </ac:spMkLst>
        </pc:spChg>
        <pc:spChg chg="mod">
          <ac:chgData name="Phillip Jordan" userId="5e614bdc-a736-4d86-9632-f7c9e43b6b9e" providerId="ADAL" clId="{64C07D57-D596-57EC-9323-45CEA0185DB9}" dt="2026-04-06T17:27:11.481" v="183" actId="20577"/>
          <ac:spMkLst>
            <pc:docMk/>
            <pc:sldMk cId="2152383769" sldId="610"/>
            <ac:spMk id="5" creationId="{DF5868F8-547E-6868-1D81-8478041593E7}"/>
          </ac:spMkLst>
        </pc:spChg>
      </pc:sldChg>
      <pc:sldChg chg="addSp delSp modSp mod ord">
        <pc:chgData name="Phillip Jordan" userId="5e614bdc-a736-4d86-9632-f7c9e43b6b9e" providerId="ADAL" clId="{64C07D57-D596-57EC-9323-45CEA0185DB9}" dt="2026-04-07T20:33:47.698" v="737" actId="20578"/>
        <pc:sldMkLst>
          <pc:docMk/>
          <pc:sldMk cId="3532437007" sldId="611"/>
        </pc:sldMkLst>
        <pc:spChg chg="mod">
          <ac:chgData name="Phillip Jordan" userId="5e614bdc-a736-4d86-9632-f7c9e43b6b9e" providerId="ADAL" clId="{64C07D57-D596-57EC-9323-45CEA0185DB9}" dt="2026-04-06T17:34:51.860" v="283" actId="1036"/>
          <ac:spMkLst>
            <pc:docMk/>
            <pc:sldMk cId="3532437007" sldId="611"/>
            <ac:spMk id="2" creationId="{E05703FF-2EB0-B5C2-2335-AB269B73075E}"/>
          </ac:spMkLst>
        </pc:spChg>
        <pc:spChg chg="add mod">
          <ac:chgData name="Phillip Jordan" userId="5e614bdc-a736-4d86-9632-f7c9e43b6b9e" providerId="ADAL" clId="{64C07D57-D596-57EC-9323-45CEA0185DB9}" dt="2026-04-06T17:34:51.860" v="283" actId="1036"/>
          <ac:spMkLst>
            <pc:docMk/>
            <pc:sldMk cId="3532437007" sldId="611"/>
            <ac:spMk id="3" creationId="{ADF29838-7AF0-251F-C6B7-B6CA0416B91E}"/>
          </ac:spMkLst>
        </pc:spChg>
        <pc:spChg chg="add mod">
          <ac:chgData name="Phillip Jordan" userId="5e614bdc-a736-4d86-9632-f7c9e43b6b9e" providerId="ADAL" clId="{64C07D57-D596-57EC-9323-45CEA0185DB9}" dt="2026-04-06T17:34:51.860" v="283" actId="1036"/>
          <ac:spMkLst>
            <pc:docMk/>
            <pc:sldMk cId="3532437007" sldId="611"/>
            <ac:spMk id="4" creationId="{A93957CA-C3C6-E604-085B-732F0649D61E}"/>
          </ac:spMkLst>
        </pc:spChg>
      </pc:sldChg>
      <pc:sldChg chg="addSp delSp modSp mod">
        <pc:chgData name="Phillip Jordan" userId="5e614bdc-a736-4d86-9632-f7c9e43b6b9e" providerId="ADAL" clId="{64C07D57-D596-57EC-9323-45CEA0185DB9}" dt="2026-04-07T21:00:45.956" v="1027" actId="20577"/>
        <pc:sldMkLst>
          <pc:docMk/>
          <pc:sldMk cId="3896852930" sldId="614"/>
        </pc:sldMkLst>
        <pc:spChg chg="mod">
          <ac:chgData name="Phillip Jordan" userId="5e614bdc-a736-4d86-9632-f7c9e43b6b9e" providerId="ADAL" clId="{64C07D57-D596-57EC-9323-45CEA0185DB9}" dt="2026-04-07T21:00:01.864" v="1020" actId="20577"/>
          <ac:spMkLst>
            <pc:docMk/>
            <pc:sldMk cId="3896852930" sldId="614"/>
            <ac:spMk id="4" creationId="{28CA7588-427F-7BF5-6297-E4B60FF5D267}"/>
          </ac:spMkLst>
        </pc:spChg>
        <pc:spChg chg="add del mod">
          <ac:chgData name="Phillip Jordan" userId="5e614bdc-a736-4d86-9632-f7c9e43b6b9e" providerId="ADAL" clId="{64C07D57-D596-57EC-9323-45CEA0185DB9}" dt="2026-04-07T20:59:59.730" v="1018" actId="20577"/>
          <ac:spMkLst>
            <pc:docMk/>
            <pc:sldMk cId="3896852930" sldId="614"/>
            <ac:spMk id="6" creationId="{154D1CCE-E0BE-5F88-FFA8-9B872B960DA0}"/>
          </ac:spMkLst>
        </pc:spChg>
        <pc:spChg chg="mod">
          <ac:chgData name="Phillip Jordan" userId="5e614bdc-a736-4d86-9632-f7c9e43b6b9e" providerId="ADAL" clId="{64C07D57-D596-57EC-9323-45CEA0185DB9}" dt="2026-04-07T21:00:45.956" v="1027" actId="20577"/>
          <ac:spMkLst>
            <pc:docMk/>
            <pc:sldMk cId="3896852930" sldId="614"/>
            <ac:spMk id="9" creationId="{9102910D-50D9-AF84-D033-25D7C542AD10}"/>
          </ac:spMkLst>
        </pc:spChg>
      </pc:sldChg>
      <pc:sldChg chg="addSp delSp modSp mod ord">
        <pc:chgData name="Phillip Jordan" userId="5e614bdc-a736-4d86-9632-f7c9e43b6b9e" providerId="ADAL" clId="{64C07D57-D596-57EC-9323-45CEA0185DB9}" dt="2026-04-14T13:27:10.028" v="7298" actId="20578"/>
        <pc:sldMkLst>
          <pc:docMk/>
          <pc:sldMk cId="3354410722" sldId="615"/>
        </pc:sldMkLst>
        <pc:picChg chg="add mod">
          <ac:chgData name="Phillip Jordan" userId="5e614bdc-a736-4d86-9632-f7c9e43b6b9e" providerId="ADAL" clId="{64C07D57-D596-57EC-9323-45CEA0185DB9}" dt="2026-04-07T20:31:49.285" v="735" actId="1037"/>
          <ac:picMkLst>
            <pc:docMk/>
            <pc:sldMk cId="3354410722" sldId="615"/>
            <ac:picMk id="5" creationId="{212AFF5D-67D1-6822-ECDF-1D01CBF999F1}"/>
          </ac:picMkLst>
        </pc:picChg>
        <pc:picChg chg="add mod">
          <ac:chgData name="Phillip Jordan" userId="5e614bdc-a736-4d86-9632-f7c9e43b6b9e" providerId="ADAL" clId="{64C07D57-D596-57EC-9323-45CEA0185DB9}" dt="2026-04-07T20:28:30.058" v="656" actId="1035"/>
          <ac:picMkLst>
            <pc:docMk/>
            <pc:sldMk cId="3354410722" sldId="615"/>
            <ac:picMk id="8" creationId="{C5B7EB57-0B87-947F-593B-D549E1212D77}"/>
          </ac:picMkLst>
        </pc:picChg>
        <pc:picChg chg="add mod">
          <ac:chgData name="Phillip Jordan" userId="5e614bdc-a736-4d86-9632-f7c9e43b6b9e" providerId="ADAL" clId="{64C07D57-D596-57EC-9323-45CEA0185DB9}" dt="2026-04-07T20:31:42.211" v="731" actId="1038"/>
          <ac:picMkLst>
            <pc:docMk/>
            <pc:sldMk cId="3354410722" sldId="615"/>
            <ac:picMk id="11" creationId="{D3BA2D62-564C-16EF-29E5-73297F5F0EAD}"/>
          </ac:picMkLst>
        </pc:picChg>
      </pc:sldChg>
      <pc:sldChg chg="modSp mod">
        <pc:chgData name="Phillip Jordan" userId="5e614bdc-a736-4d86-9632-f7c9e43b6b9e" providerId="ADAL" clId="{64C07D57-D596-57EC-9323-45CEA0185DB9}" dt="2026-04-07T21:01:56.447" v="1035" actId="20577"/>
        <pc:sldMkLst>
          <pc:docMk/>
          <pc:sldMk cId="403163614" sldId="618"/>
        </pc:sldMkLst>
        <pc:spChg chg="mod">
          <ac:chgData name="Phillip Jordan" userId="5e614bdc-a736-4d86-9632-f7c9e43b6b9e" providerId="ADAL" clId="{64C07D57-D596-57EC-9323-45CEA0185DB9}" dt="2026-04-07T21:01:56.447" v="1035" actId="20577"/>
          <ac:spMkLst>
            <pc:docMk/>
            <pc:sldMk cId="403163614" sldId="618"/>
            <ac:spMk id="9" creationId="{20E36122-494F-C1F6-99BB-3959E22FC942}"/>
          </ac:spMkLst>
        </pc:spChg>
      </pc:sldChg>
      <pc:sldChg chg="modSp add mod">
        <pc:chgData name="Phillip Jordan" userId="5e614bdc-a736-4d86-9632-f7c9e43b6b9e" providerId="ADAL" clId="{64C07D57-D596-57EC-9323-45CEA0185DB9}" dt="2026-04-13T20:20:26.226" v="5372" actId="20577"/>
        <pc:sldMkLst>
          <pc:docMk/>
          <pc:sldMk cId="1459287107" sldId="623"/>
        </pc:sldMkLst>
        <pc:spChg chg="mod">
          <ac:chgData name="Phillip Jordan" userId="5e614bdc-a736-4d86-9632-f7c9e43b6b9e" providerId="ADAL" clId="{64C07D57-D596-57EC-9323-45CEA0185DB9}" dt="2026-04-13T20:20:04.055" v="5294" actId="20577"/>
          <ac:spMkLst>
            <pc:docMk/>
            <pc:sldMk cId="1459287107" sldId="623"/>
            <ac:spMk id="3" creationId="{BCA51E95-263C-1577-CB99-51BB5569ED83}"/>
          </ac:spMkLst>
        </pc:spChg>
        <pc:spChg chg="mod">
          <ac:chgData name="Phillip Jordan" userId="5e614bdc-a736-4d86-9632-f7c9e43b6b9e" providerId="ADAL" clId="{64C07D57-D596-57EC-9323-45CEA0185DB9}" dt="2026-04-13T20:20:26.226" v="5372" actId="20577"/>
          <ac:spMkLst>
            <pc:docMk/>
            <pc:sldMk cId="1459287107" sldId="623"/>
            <ac:spMk id="10" creationId="{DCF027F9-30CE-9E46-97F8-50BBA47ED983}"/>
          </ac:spMkLst>
        </pc:spChg>
      </pc:sldChg>
      <pc:sldChg chg="modSp add mod">
        <pc:chgData name="Phillip Jordan" userId="5e614bdc-a736-4d86-9632-f7c9e43b6b9e" providerId="ADAL" clId="{64C07D57-D596-57EC-9323-45CEA0185DB9}" dt="2026-04-13T20:21:07.279" v="5463" actId="313"/>
        <pc:sldMkLst>
          <pc:docMk/>
          <pc:sldMk cId="1392887257" sldId="624"/>
        </pc:sldMkLst>
        <pc:spChg chg="mod">
          <ac:chgData name="Phillip Jordan" userId="5e614bdc-a736-4d86-9632-f7c9e43b6b9e" providerId="ADAL" clId="{64C07D57-D596-57EC-9323-45CEA0185DB9}" dt="2026-04-13T20:20:38.155" v="5385" actId="20577"/>
          <ac:spMkLst>
            <pc:docMk/>
            <pc:sldMk cId="1392887257" sldId="624"/>
            <ac:spMk id="3" creationId="{00FFD375-EFBE-83ED-17C5-D16A8EACA2B8}"/>
          </ac:spMkLst>
        </pc:spChg>
        <pc:spChg chg="mod">
          <ac:chgData name="Phillip Jordan" userId="5e614bdc-a736-4d86-9632-f7c9e43b6b9e" providerId="ADAL" clId="{64C07D57-D596-57EC-9323-45CEA0185DB9}" dt="2026-04-13T20:21:07.279" v="5463" actId="313"/>
          <ac:spMkLst>
            <pc:docMk/>
            <pc:sldMk cId="1392887257" sldId="624"/>
            <ac:spMk id="10" creationId="{A2AB4338-A8C3-5BB7-555B-2D8880F053D0}"/>
          </ac:spMkLst>
        </pc:spChg>
      </pc:sldChg>
      <pc:sldChg chg="modSp add mod">
        <pc:chgData name="Phillip Jordan" userId="5e614bdc-a736-4d86-9632-f7c9e43b6b9e" providerId="ADAL" clId="{64C07D57-D596-57EC-9323-45CEA0185DB9}" dt="2026-04-13T20:22:07.260" v="5619" actId="1035"/>
        <pc:sldMkLst>
          <pc:docMk/>
          <pc:sldMk cId="1920520801" sldId="625"/>
        </pc:sldMkLst>
        <pc:spChg chg="mod">
          <ac:chgData name="Phillip Jordan" userId="5e614bdc-a736-4d86-9632-f7c9e43b6b9e" providerId="ADAL" clId="{64C07D57-D596-57EC-9323-45CEA0185DB9}" dt="2026-04-13T20:22:07.260" v="5619" actId="1035"/>
          <ac:spMkLst>
            <pc:docMk/>
            <pc:sldMk cId="1920520801" sldId="625"/>
            <ac:spMk id="11" creationId="{065D8CD8-28F9-936A-7353-EBF2BB998EB8}"/>
          </ac:spMkLst>
        </pc:spChg>
        <pc:spChg chg="mod">
          <ac:chgData name="Phillip Jordan" userId="5e614bdc-a736-4d86-9632-f7c9e43b6b9e" providerId="ADAL" clId="{64C07D57-D596-57EC-9323-45CEA0185DB9}" dt="2026-04-13T20:22:07.260" v="5619" actId="1035"/>
          <ac:spMkLst>
            <pc:docMk/>
            <pc:sldMk cId="1920520801" sldId="625"/>
            <ac:spMk id="13" creationId="{C0FA44A9-0C34-4BD3-E448-1FA322F218B4}"/>
          </ac:spMkLst>
        </pc:spChg>
      </pc:sldChg>
      <pc:sldChg chg="modSp add mod">
        <pc:chgData name="Phillip Jordan" userId="5e614bdc-a736-4d86-9632-f7c9e43b6b9e" providerId="ADAL" clId="{64C07D57-D596-57EC-9323-45CEA0185DB9}" dt="2026-04-13T20:05:08.553" v="3972" actId="20577"/>
        <pc:sldMkLst>
          <pc:docMk/>
          <pc:sldMk cId="1025467818" sldId="626"/>
        </pc:sldMkLst>
        <pc:spChg chg="mod">
          <ac:chgData name="Phillip Jordan" userId="5e614bdc-a736-4d86-9632-f7c9e43b6b9e" providerId="ADAL" clId="{64C07D57-D596-57EC-9323-45CEA0185DB9}" dt="2026-04-13T20:04:46.009" v="3866" actId="20577"/>
          <ac:spMkLst>
            <pc:docMk/>
            <pc:sldMk cId="1025467818" sldId="626"/>
            <ac:spMk id="3" creationId="{06824A43-FC1E-1E5F-182B-2F8698D4400D}"/>
          </ac:spMkLst>
        </pc:spChg>
        <pc:spChg chg="mod">
          <ac:chgData name="Phillip Jordan" userId="5e614bdc-a736-4d86-9632-f7c9e43b6b9e" providerId="ADAL" clId="{64C07D57-D596-57EC-9323-45CEA0185DB9}" dt="2026-04-13T20:05:08.553" v="3972" actId="20577"/>
          <ac:spMkLst>
            <pc:docMk/>
            <pc:sldMk cId="1025467818" sldId="626"/>
            <ac:spMk id="10" creationId="{AAA9D8F1-07A4-AAF5-C4B3-2B516F656BC9}"/>
          </ac:spMkLst>
        </pc:spChg>
      </pc:sldChg>
      <pc:sldChg chg="modSp add mod">
        <pc:chgData name="Phillip Jordan" userId="5e614bdc-a736-4d86-9632-f7c9e43b6b9e" providerId="ADAL" clId="{64C07D57-D596-57EC-9323-45CEA0185DB9}" dt="2026-04-13T20:05:34.276" v="4055" actId="20577"/>
        <pc:sldMkLst>
          <pc:docMk/>
          <pc:sldMk cId="540419722" sldId="627"/>
        </pc:sldMkLst>
        <pc:spChg chg="mod">
          <ac:chgData name="Phillip Jordan" userId="5e614bdc-a736-4d86-9632-f7c9e43b6b9e" providerId="ADAL" clId="{64C07D57-D596-57EC-9323-45CEA0185DB9}" dt="2026-04-13T20:05:16.975" v="3987" actId="20577"/>
          <ac:spMkLst>
            <pc:docMk/>
            <pc:sldMk cId="540419722" sldId="627"/>
            <ac:spMk id="3" creationId="{145694CA-48A4-9ADB-7503-9E58DD25D33B}"/>
          </ac:spMkLst>
        </pc:spChg>
        <pc:spChg chg="mod">
          <ac:chgData name="Phillip Jordan" userId="5e614bdc-a736-4d86-9632-f7c9e43b6b9e" providerId="ADAL" clId="{64C07D57-D596-57EC-9323-45CEA0185DB9}" dt="2026-04-13T20:05:34.276" v="4055" actId="20577"/>
          <ac:spMkLst>
            <pc:docMk/>
            <pc:sldMk cId="540419722" sldId="627"/>
            <ac:spMk id="10" creationId="{053ABC14-757D-C318-2286-2B1CD506CAE8}"/>
          </ac:spMkLst>
        </pc:spChg>
      </pc:sldChg>
      <pc:sldChg chg="modSp add mod">
        <pc:chgData name="Phillip Jordan" userId="5e614bdc-a736-4d86-9632-f7c9e43b6b9e" providerId="ADAL" clId="{64C07D57-D596-57EC-9323-45CEA0185DB9}" dt="2026-04-13T20:06:25.993" v="4198" actId="1076"/>
        <pc:sldMkLst>
          <pc:docMk/>
          <pc:sldMk cId="4249122747" sldId="628"/>
        </pc:sldMkLst>
        <pc:spChg chg="mod">
          <ac:chgData name="Phillip Jordan" userId="5e614bdc-a736-4d86-9632-f7c9e43b6b9e" providerId="ADAL" clId="{64C07D57-D596-57EC-9323-45CEA0185DB9}" dt="2026-04-13T20:06:19.688" v="4197" actId="20577"/>
          <ac:spMkLst>
            <pc:docMk/>
            <pc:sldMk cId="4249122747" sldId="628"/>
            <ac:spMk id="11" creationId="{3F60F716-903E-DB90-C509-1EE52CA9BDBA}"/>
          </ac:spMkLst>
        </pc:spChg>
        <pc:spChg chg="mod">
          <ac:chgData name="Phillip Jordan" userId="5e614bdc-a736-4d86-9632-f7c9e43b6b9e" providerId="ADAL" clId="{64C07D57-D596-57EC-9323-45CEA0185DB9}" dt="2026-04-13T20:06:25.993" v="4198" actId="1076"/>
          <ac:spMkLst>
            <pc:docMk/>
            <pc:sldMk cId="4249122747" sldId="628"/>
            <ac:spMk id="13" creationId="{5E9BA8F8-B6AE-E0B7-3AFD-DB0BE75D1A71}"/>
          </ac:spMkLst>
        </pc:spChg>
      </pc:sldChg>
      <pc:sldChg chg="modSp add mod ord">
        <pc:chgData name="Phillip Jordan" userId="5e614bdc-a736-4d86-9632-f7c9e43b6b9e" providerId="ADAL" clId="{64C07D57-D596-57EC-9323-45CEA0185DB9}" dt="2026-04-13T20:34:19.216" v="6248" actId="20578"/>
        <pc:sldMkLst>
          <pc:docMk/>
          <pc:sldMk cId="1252412201" sldId="629"/>
        </pc:sldMkLst>
        <pc:spChg chg="mod">
          <ac:chgData name="Phillip Jordan" userId="5e614bdc-a736-4d86-9632-f7c9e43b6b9e" providerId="ADAL" clId="{64C07D57-D596-57EC-9323-45CEA0185DB9}" dt="2026-04-13T20:12:09.608" v="4749" actId="20577"/>
          <ac:spMkLst>
            <pc:docMk/>
            <pc:sldMk cId="1252412201" sldId="629"/>
            <ac:spMk id="3" creationId="{153FEF90-1758-5D6D-6630-8192D28F943A}"/>
          </ac:spMkLst>
        </pc:spChg>
        <pc:spChg chg="mod">
          <ac:chgData name="Phillip Jordan" userId="5e614bdc-a736-4d86-9632-f7c9e43b6b9e" providerId="ADAL" clId="{64C07D57-D596-57EC-9323-45CEA0185DB9}" dt="2026-04-13T20:12:25.598" v="4818" actId="20577"/>
          <ac:spMkLst>
            <pc:docMk/>
            <pc:sldMk cId="1252412201" sldId="629"/>
            <ac:spMk id="10" creationId="{87C8C727-05B9-1B1D-AC32-CFF0D60B59CD}"/>
          </ac:spMkLst>
        </pc:spChg>
      </pc:sldChg>
      <pc:sldChg chg="addSp delSp modSp add mod ord">
        <pc:chgData name="Phillip Jordan" userId="5e614bdc-a736-4d86-9632-f7c9e43b6b9e" providerId="ADAL" clId="{64C07D57-D596-57EC-9323-45CEA0185DB9}" dt="2026-04-20T20:11:35.678" v="7312" actId="1076"/>
        <pc:sldMkLst>
          <pc:docMk/>
          <pc:sldMk cId="2922449961" sldId="630"/>
        </pc:sldMkLst>
        <pc:spChg chg="mod">
          <ac:chgData name="Phillip Jordan" userId="5e614bdc-a736-4d86-9632-f7c9e43b6b9e" providerId="ADAL" clId="{64C07D57-D596-57EC-9323-45CEA0185DB9}" dt="2026-04-20T20:10:41.837" v="7305" actId="122"/>
          <ac:spMkLst>
            <pc:docMk/>
            <pc:sldMk cId="2922449961" sldId="630"/>
            <ac:spMk id="3" creationId="{F8BF2E4E-E6C1-56B6-389B-68E4D8C2E129}"/>
          </ac:spMkLst>
        </pc:spChg>
        <pc:spChg chg="add mod">
          <ac:chgData name="Phillip Jordan" userId="5e614bdc-a736-4d86-9632-f7c9e43b6b9e" providerId="ADAL" clId="{64C07D57-D596-57EC-9323-45CEA0185DB9}" dt="2026-04-20T20:11:35.678" v="7312" actId="1076"/>
          <ac:spMkLst>
            <pc:docMk/>
            <pc:sldMk cId="2922449961" sldId="630"/>
            <ac:spMk id="7" creationId="{54FE017F-83E2-1855-12C1-53225A954561}"/>
          </ac:spMkLst>
        </pc:spChg>
        <pc:spChg chg="del mod">
          <ac:chgData name="Phillip Jordan" userId="5e614bdc-a736-4d86-9632-f7c9e43b6b9e" providerId="ADAL" clId="{64C07D57-D596-57EC-9323-45CEA0185DB9}" dt="2026-04-20T20:11:00.338" v="7306" actId="478"/>
          <ac:spMkLst>
            <pc:docMk/>
            <pc:sldMk cId="2922449961" sldId="630"/>
            <ac:spMk id="10" creationId="{80CE051C-1CA0-20D8-D3DD-04DCC331AE7D}"/>
          </ac:spMkLst>
        </pc:spChg>
      </pc:sldChg>
      <pc:sldChg chg="modSp add mod ord">
        <pc:chgData name="Phillip Jordan" userId="5e614bdc-a736-4d86-9632-f7c9e43b6b9e" providerId="ADAL" clId="{64C07D57-D596-57EC-9323-45CEA0185DB9}" dt="2026-04-20T20:13:35.671" v="7441" actId="1035"/>
        <pc:sldMkLst>
          <pc:docMk/>
          <pc:sldMk cId="163966888" sldId="631"/>
        </pc:sldMkLst>
        <pc:spChg chg="mod">
          <ac:chgData name="Phillip Jordan" userId="5e614bdc-a736-4d86-9632-f7c9e43b6b9e" providerId="ADAL" clId="{64C07D57-D596-57EC-9323-45CEA0185DB9}" dt="2026-04-20T20:13:35.671" v="7441" actId="1035"/>
          <ac:spMkLst>
            <pc:docMk/>
            <pc:sldMk cId="163966888" sldId="631"/>
            <ac:spMk id="11" creationId="{33217901-0F50-BED0-2296-84442AC62415}"/>
          </ac:spMkLst>
        </pc:spChg>
        <pc:spChg chg="mod">
          <ac:chgData name="Phillip Jordan" userId="5e614bdc-a736-4d86-9632-f7c9e43b6b9e" providerId="ADAL" clId="{64C07D57-D596-57EC-9323-45CEA0185DB9}" dt="2026-04-20T20:13:35.671" v="7441" actId="1035"/>
          <ac:spMkLst>
            <pc:docMk/>
            <pc:sldMk cId="163966888" sldId="631"/>
            <ac:spMk id="13" creationId="{515E0A12-10FE-1C8F-C851-57497D9132C2}"/>
          </ac:spMkLst>
        </pc:spChg>
        <pc:picChg chg="mod">
          <ac:chgData name="Phillip Jordan" userId="5e614bdc-a736-4d86-9632-f7c9e43b6b9e" providerId="ADAL" clId="{64C07D57-D596-57EC-9323-45CEA0185DB9}" dt="2026-04-20T20:13:13.084" v="7428" actId="14100"/>
          <ac:picMkLst>
            <pc:docMk/>
            <pc:sldMk cId="163966888" sldId="631"/>
            <ac:picMk id="16" creationId="{47D756F7-E31A-CEFE-E8F3-DE4B97BE1348}"/>
          </ac:picMkLst>
        </pc:picChg>
      </pc:sldChg>
      <pc:sldChg chg="modSp add mod">
        <pc:chgData name="Phillip Jordan" userId="5e614bdc-a736-4d86-9632-f7c9e43b6b9e" providerId="ADAL" clId="{64C07D57-D596-57EC-9323-45CEA0185DB9}" dt="2026-04-13T19:56:07.766" v="3045" actId="20577"/>
        <pc:sldMkLst>
          <pc:docMk/>
          <pc:sldMk cId="603126140" sldId="635"/>
        </pc:sldMkLst>
        <pc:spChg chg="mod">
          <ac:chgData name="Phillip Jordan" userId="5e614bdc-a736-4d86-9632-f7c9e43b6b9e" providerId="ADAL" clId="{64C07D57-D596-57EC-9323-45CEA0185DB9}" dt="2026-04-13T19:55:51.249" v="2997" actId="20577"/>
          <ac:spMkLst>
            <pc:docMk/>
            <pc:sldMk cId="603126140" sldId="635"/>
            <ac:spMk id="3" creationId="{90A3C402-66C9-D411-41A9-48AB5569D383}"/>
          </ac:spMkLst>
        </pc:spChg>
        <pc:spChg chg="mod">
          <ac:chgData name="Phillip Jordan" userId="5e614bdc-a736-4d86-9632-f7c9e43b6b9e" providerId="ADAL" clId="{64C07D57-D596-57EC-9323-45CEA0185DB9}" dt="2026-04-13T19:56:07.766" v="3045" actId="20577"/>
          <ac:spMkLst>
            <pc:docMk/>
            <pc:sldMk cId="603126140" sldId="635"/>
            <ac:spMk id="10" creationId="{664DBC8D-9A74-7AE1-F210-D7DC61803A65}"/>
          </ac:spMkLst>
        </pc:spChg>
      </pc:sldChg>
      <pc:sldChg chg="modSp add mod">
        <pc:chgData name="Phillip Jordan" userId="5e614bdc-a736-4d86-9632-f7c9e43b6b9e" providerId="ADAL" clId="{64C07D57-D596-57EC-9323-45CEA0185DB9}" dt="2026-04-13T19:57:06.432" v="3184" actId="20577"/>
        <pc:sldMkLst>
          <pc:docMk/>
          <pc:sldMk cId="238256901" sldId="636"/>
        </pc:sldMkLst>
        <pc:spChg chg="mod">
          <ac:chgData name="Phillip Jordan" userId="5e614bdc-a736-4d86-9632-f7c9e43b6b9e" providerId="ADAL" clId="{64C07D57-D596-57EC-9323-45CEA0185DB9}" dt="2026-04-13T19:56:42.257" v="3121" actId="1076"/>
          <ac:spMkLst>
            <pc:docMk/>
            <pc:sldMk cId="238256901" sldId="636"/>
            <ac:spMk id="3" creationId="{2A61E137-BFAF-EB80-801C-FFCBD224D51C}"/>
          </ac:spMkLst>
        </pc:spChg>
        <pc:spChg chg="mod">
          <ac:chgData name="Phillip Jordan" userId="5e614bdc-a736-4d86-9632-f7c9e43b6b9e" providerId="ADAL" clId="{64C07D57-D596-57EC-9323-45CEA0185DB9}" dt="2026-04-13T19:57:06.432" v="3184" actId="20577"/>
          <ac:spMkLst>
            <pc:docMk/>
            <pc:sldMk cId="238256901" sldId="636"/>
            <ac:spMk id="10" creationId="{7C46B54D-B2E3-2E80-0C49-1CEF0E599220}"/>
          </ac:spMkLst>
        </pc:spChg>
      </pc:sldChg>
      <pc:sldChg chg="modSp add mod">
        <pc:chgData name="Phillip Jordan" userId="5e614bdc-a736-4d86-9632-f7c9e43b6b9e" providerId="ADAL" clId="{64C07D57-D596-57EC-9323-45CEA0185DB9}" dt="2026-04-13T19:58:29.093" v="3343" actId="20577"/>
        <pc:sldMkLst>
          <pc:docMk/>
          <pc:sldMk cId="3157235338" sldId="637"/>
        </pc:sldMkLst>
        <pc:spChg chg="mod">
          <ac:chgData name="Phillip Jordan" userId="5e614bdc-a736-4d86-9632-f7c9e43b6b9e" providerId="ADAL" clId="{64C07D57-D596-57EC-9323-45CEA0185DB9}" dt="2026-04-13T19:57:58.102" v="3262" actId="255"/>
          <ac:spMkLst>
            <pc:docMk/>
            <pc:sldMk cId="3157235338" sldId="637"/>
            <ac:spMk id="11" creationId="{4074B8A4-E761-7E0C-D361-DB98D9FB7F0B}"/>
          </ac:spMkLst>
        </pc:spChg>
        <pc:spChg chg="mod">
          <ac:chgData name="Phillip Jordan" userId="5e614bdc-a736-4d86-9632-f7c9e43b6b9e" providerId="ADAL" clId="{64C07D57-D596-57EC-9323-45CEA0185DB9}" dt="2026-04-13T19:58:29.093" v="3343" actId="20577"/>
          <ac:spMkLst>
            <pc:docMk/>
            <pc:sldMk cId="3157235338" sldId="637"/>
            <ac:spMk id="13" creationId="{7666F4B4-9CEF-31CD-4B5E-067F92662068}"/>
          </ac:spMkLst>
        </pc:spChg>
        <pc:picChg chg="mod">
          <ac:chgData name="Phillip Jordan" userId="5e614bdc-a736-4d86-9632-f7c9e43b6b9e" providerId="ADAL" clId="{64C07D57-D596-57EC-9323-45CEA0185DB9}" dt="2026-04-13T19:57:40.623" v="3259" actId="14100"/>
          <ac:picMkLst>
            <pc:docMk/>
            <pc:sldMk cId="3157235338" sldId="637"/>
            <ac:picMk id="16" creationId="{BF0DC420-C672-37C2-22C5-8520CEA580E0}"/>
          </ac:picMkLst>
        </pc:picChg>
      </pc:sldChg>
      <pc:sldChg chg="modSp add mod ord">
        <pc:chgData name="Phillip Jordan" userId="5e614bdc-a736-4d86-9632-f7c9e43b6b9e" providerId="ADAL" clId="{64C07D57-D596-57EC-9323-45CEA0185DB9}" dt="2026-04-13T20:34:09.896" v="6247" actId="20578"/>
        <pc:sldMkLst>
          <pc:docMk/>
          <pc:sldMk cId="2966238928" sldId="641"/>
        </pc:sldMkLst>
        <pc:spChg chg="mod">
          <ac:chgData name="Phillip Jordan" userId="5e614bdc-a736-4d86-9632-f7c9e43b6b9e" providerId="ADAL" clId="{64C07D57-D596-57EC-9323-45CEA0185DB9}" dt="2026-04-13T19:19:27.135" v="2036" actId="1076"/>
          <ac:spMkLst>
            <pc:docMk/>
            <pc:sldMk cId="2966238928" sldId="641"/>
            <ac:spMk id="3" creationId="{B933DF18-89BB-C223-960E-D983E8AB821B}"/>
          </ac:spMkLst>
        </pc:spChg>
        <pc:spChg chg="mod">
          <ac:chgData name="Phillip Jordan" userId="5e614bdc-a736-4d86-9632-f7c9e43b6b9e" providerId="ADAL" clId="{64C07D57-D596-57EC-9323-45CEA0185DB9}" dt="2026-04-13T19:20:00.247" v="2079" actId="20577"/>
          <ac:spMkLst>
            <pc:docMk/>
            <pc:sldMk cId="2966238928" sldId="641"/>
            <ac:spMk id="10" creationId="{7CEE8372-8798-7D7A-FE46-9471CAF01D9C}"/>
          </ac:spMkLst>
        </pc:spChg>
      </pc:sldChg>
      <pc:sldChg chg="modSp add mod ord">
        <pc:chgData name="Phillip Jordan" userId="5e614bdc-a736-4d86-9632-f7c9e43b6b9e" providerId="ADAL" clId="{64C07D57-D596-57EC-9323-45CEA0185DB9}" dt="2026-04-13T20:34:09.896" v="6247" actId="20578"/>
        <pc:sldMkLst>
          <pc:docMk/>
          <pc:sldMk cId="840937401" sldId="642"/>
        </pc:sldMkLst>
        <pc:spChg chg="mod">
          <ac:chgData name="Phillip Jordan" userId="5e614bdc-a736-4d86-9632-f7c9e43b6b9e" providerId="ADAL" clId="{64C07D57-D596-57EC-9323-45CEA0185DB9}" dt="2026-04-13T19:20:39.045" v="2126" actId="1076"/>
          <ac:spMkLst>
            <pc:docMk/>
            <pc:sldMk cId="840937401" sldId="642"/>
            <ac:spMk id="3" creationId="{620C89D8-004A-6EA1-2C15-CF85317EDA98}"/>
          </ac:spMkLst>
        </pc:spChg>
        <pc:spChg chg="mod">
          <ac:chgData name="Phillip Jordan" userId="5e614bdc-a736-4d86-9632-f7c9e43b6b9e" providerId="ADAL" clId="{64C07D57-D596-57EC-9323-45CEA0185DB9}" dt="2026-04-13T19:21:07.038" v="2176" actId="20577"/>
          <ac:spMkLst>
            <pc:docMk/>
            <pc:sldMk cId="840937401" sldId="642"/>
            <ac:spMk id="10" creationId="{A2B4E7E5-9DD2-E62C-2C30-FFFA235EED4B}"/>
          </ac:spMkLst>
        </pc:spChg>
      </pc:sldChg>
      <pc:sldChg chg="modSp add mod ord">
        <pc:chgData name="Phillip Jordan" userId="5e614bdc-a736-4d86-9632-f7c9e43b6b9e" providerId="ADAL" clId="{64C07D57-D596-57EC-9323-45CEA0185DB9}" dt="2026-04-13T20:34:09.896" v="6247" actId="20578"/>
        <pc:sldMkLst>
          <pc:docMk/>
          <pc:sldMk cId="1602133897" sldId="643"/>
        </pc:sldMkLst>
        <pc:spChg chg="mod">
          <ac:chgData name="Phillip Jordan" userId="5e614bdc-a736-4d86-9632-f7c9e43b6b9e" providerId="ADAL" clId="{64C07D57-D596-57EC-9323-45CEA0185DB9}" dt="2026-04-13T19:21:23.871" v="2219" actId="20577"/>
          <ac:spMkLst>
            <pc:docMk/>
            <pc:sldMk cId="1602133897" sldId="643"/>
            <ac:spMk id="11" creationId="{076FECB1-53E6-89A8-7299-28C3E0535B6B}"/>
          </ac:spMkLst>
        </pc:spChg>
        <pc:spChg chg="mod">
          <ac:chgData name="Phillip Jordan" userId="5e614bdc-a736-4d86-9632-f7c9e43b6b9e" providerId="ADAL" clId="{64C07D57-D596-57EC-9323-45CEA0185DB9}" dt="2026-04-13T19:24:12.025" v="2284" actId="20577"/>
          <ac:spMkLst>
            <pc:docMk/>
            <pc:sldMk cId="1602133897" sldId="643"/>
            <ac:spMk id="13" creationId="{C16A9C50-8763-CA42-C11C-91D206B7BB97}"/>
          </ac:spMkLst>
        </pc:spChg>
        <pc:picChg chg="mod">
          <ac:chgData name="Phillip Jordan" userId="5e614bdc-a736-4d86-9632-f7c9e43b6b9e" providerId="ADAL" clId="{64C07D57-D596-57EC-9323-45CEA0185DB9}" dt="2026-04-13T19:21:34.897" v="2221" actId="14100"/>
          <ac:picMkLst>
            <pc:docMk/>
            <pc:sldMk cId="1602133897" sldId="643"/>
            <ac:picMk id="16" creationId="{A0C323AC-83FD-DCB1-90F5-977BCD9A0691}"/>
          </ac:picMkLst>
        </pc:picChg>
      </pc:sldChg>
      <pc:sldChg chg="modSp add mod">
        <pc:chgData name="Phillip Jordan" userId="5e614bdc-a736-4d86-9632-f7c9e43b6b9e" providerId="ADAL" clId="{64C07D57-D596-57EC-9323-45CEA0185DB9}" dt="2026-04-13T20:23:40.522" v="5760" actId="1076"/>
        <pc:sldMkLst>
          <pc:docMk/>
          <pc:sldMk cId="917973262" sldId="647"/>
        </pc:sldMkLst>
        <pc:spChg chg="mod">
          <ac:chgData name="Phillip Jordan" userId="5e614bdc-a736-4d86-9632-f7c9e43b6b9e" providerId="ADAL" clId="{64C07D57-D596-57EC-9323-45CEA0185DB9}" dt="2026-04-13T20:23:40.522" v="5760" actId="1076"/>
          <ac:spMkLst>
            <pc:docMk/>
            <pc:sldMk cId="917973262" sldId="647"/>
            <ac:spMk id="3" creationId="{671681E3-F8AE-AB5D-0E3D-502ED24E906D}"/>
          </ac:spMkLst>
        </pc:spChg>
        <pc:spChg chg="mod">
          <ac:chgData name="Phillip Jordan" userId="5e614bdc-a736-4d86-9632-f7c9e43b6b9e" providerId="ADAL" clId="{64C07D57-D596-57EC-9323-45CEA0185DB9}" dt="2026-04-13T20:23:36.758" v="5759" actId="1076"/>
          <ac:spMkLst>
            <pc:docMk/>
            <pc:sldMk cId="917973262" sldId="647"/>
            <ac:spMk id="9" creationId="{30F70AA2-4A2B-C992-8C7C-C0839C9B3475}"/>
          </ac:spMkLst>
        </pc:spChg>
        <pc:spChg chg="mod">
          <ac:chgData name="Phillip Jordan" userId="5e614bdc-a736-4d86-9632-f7c9e43b6b9e" providerId="ADAL" clId="{64C07D57-D596-57EC-9323-45CEA0185DB9}" dt="2026-04-13T20:23:31.647" v="5757" actId="1076"/>
          <ac:spMkLst>
            <pc:docMk/>
            <pc:sldMk cId="917973262" sldId="647"/>
            <ac:spMk id="10" creationId="{8611291A-B5D9-6116-DDC8-5E4538E758D7}"/>
          </ac:spMkLst>
        </pc:spChg>
      </pc:sldChg>
      <pc:sldChg chg="modSp add mod">
        <pc:chgData name="Phillip Jordan" userId="5e614bdc-a736-4d86-9632-f7c9e43b6b9e" providerId="ADAL" clId="{64C07D57-D596-57EC-9323-45CEA0185DB9}" dt="2026-04-13T20:24:15.666" v="5856" actId="1076"/>
        <pc:sldMkLst>
          <pc:docMk/>
          <pc:sldMk cId="4183541417" sldId="648"/>
        </pc:sldMkLst>
        <pc:spChg chg="mod">
          <ac:chgData name="Phillip Jordan" userId="5e614bdc-a736-4d86-9632-f7c9e43b6b9e" providerId="ADAL" clId="{64C07D57-D596-57EC-9323-45CEA0185DB9}" dt="2026-04-13T20:24:15.666" v="5856" actId="1076"/>
          <ac:spMkLst>
            <pc:docMk/>
            <pc:sldMk cId="4183541417" sldId="648"/>
            <ac:spMk id="3" creationId="{D407147E-BA8B-97B1-154C-2ECEC4F246C5}"/>
          </ac:spMkLst>
        </pc:spChg>
        <pc:spChg chg="mod">
          <ac:chgData name="Phillip Jordan" userId="5e614bdc-a736-4d86-9632-f7c9e43b6b9e" providerId="ADAL" clId="{64C07D57-D596-57EC-9323-45CEA0185DB9}" dt="2026-04-13T20:24:08.035" v="5855" actId="20577"/>
          <ac:spMkLst>
            <pc:docMk/>
            <pc:sldMk cId="4183541417" sldId="648"/>
            <ac:spMk id="10" creationId="{A32561D5-63C7-8249-DD48-EA615F73EB84}"/>
          </ac:spMkLst>
        </pc:spChg>
      </pc:sldChg>
      <pc:sldChg chg="modSp add mod">
        <pc:chgData name="Phillip Jordan" userId="5e614bdc-a736-4d86-9632-f7c9e43b6b9e" providerId="ADAL" clId="{64C07D57-D596-57EC-9323-45CEA0185DB9}" dt="2026-04-13T20:24:52.807" v="5938" actId="20577"/>
        <pc:sldMkLst>
          <pc:docMk/>
          <pc:sldMk cId="2705440518" sldId="649"/>
        </pc:sldMkLst>
        <pc:spChg chg="mod">
          <ac:chgData name="Phillip Jordan" userId="5e614bdc-a736-4d86-9632-f7c9e43b6b9e" providerId="ADAL" clId="{64C07D57-D596-57EC-9323-45CEA0185DB9}" dt="2026-04-13T20:24:31.440" v="5872" actId="20577"/>
          <ac:spMkLst>
            <pc:docMk/>
            <pc:sldMk cId="2705440518" sldId="649"/>
            <ac:spMk id="11" creationId="{C86E671B-9FA8-C5AC-2AFB-0308CAB9496E}"/>
          </ac:spMkLst>
        </pc:spChg>
        <pc:spChg chg="mod">
          <ac:chgData name="Phillip Jordan" userId="5e614bdc-a736-4d86-9632-f7c9e43b6b9e" providerId="ADAL" clId="{64C07D57-D596-57EC-9323-45CEA0185DB9}" dt="2026-04-13T20:24:52.807" v="5938" actId="20577"/>
          <ac:spMkLst>
            <pc:docMk/>
            <pc:sldMk cId="2705440518" sldId="649"/>
            <ac:spMk id="13" creationId="{4A8CF714-B459-F0DF-DC60-DD72E2D8FEA4}"/>
          </ac:spMkLst>
        </pc:spChg>
      </pc:sldChg>
      <pc:sldChg chg="modSp add mod">
        <pc:chgData name="Phillip Jordan" userId="5e614bdc-a736-4d86-9632-f7c9e43b6b9e" providerId="ADAL" clId="{64C07D57-D596-57EC-9323-45CEA0185DB9}" dt="2026-04-13T20:07:50.551" v="4362" actId="1076"/>
        <pc:sldMkLst>
          <pc:docMk/>
          <pc:sldMk cId="2238912170" sldId="650"/>
        </pc:sldMkLst>
        <pc:spChg chg="mod">
          <ac:chgData name="Phillip Jordan" userId="5e614bdc-a736-4d86-9632-f7c9e43b6b9e" providerId="ADAL" clId="{64C07D57-D596-57EC-9323-45CEA0185DB9}" dt="2026-04-13T20:07:47.470" v="4361" actId="1076"/>
          <ac:spMkLst>
            <pc:docMk/>
            <pc:sldMk cId="2238912170" sldId="650"/>
            <ac:spMk id="3" creationId="{A0978FAF-C1D1-F09B-D3D6-62D8AA8E6D3E}"/>
          </ac:spMkLst>
        </pc:spChg>
        <pc:spChg chg="mod">
          <ac:chgData name="Phillip Jordan" userId="5e614bdc-a736-4d86-9632-f7c9e43b6b9e" providerId="ADAL" clId="{64C07D57-D596-57EC-9323-45CEA0185DB9}" dt="2026-04-13T20:07:50.551" v="4362" actId="1076"/>
          <ac:spMkLst>
            <pc:docMk/>
            <pc:sldMk cId="2238912170" sldId="650"/>
            <ac:spMk id="10" creationId="{A8CF2D3A-A4C7-942A-B47D-0AE5626A95FB}"/>
          </ac:spMkLst>
        </pc:spChg>
      </pc:sldChg>
      <pc:sldChg chg="modSp add mod">
        <pc:chgData name="Phillip Jordan" userId="5e614bdc-a736-4d86-9632-f7c9e43b6b9e" providerId="ADAL" clId="{64C07D57-D596-57EC-9323-45CEA0185DB9}" dt="2026-04-13T20:08:26.206" v="4448" actId="113"/>
        <pc:sldMkLst>
          <pc:docMk/>
          <pc:sldMk cId="1933004494" sldId="651"/>
        </pc:sldMkLst>
        <pc:spChg chg="mod">
          <ac:chgData name="Phillip Jordan" userId="5e614bdc-a736-4d86-9632-f7c9e43b6b9e" providerId="ADAL" clId="{64C07D57-D596-57EC-9323-45CEA0185DB9}" dt="2026-04-13T20:08:09.611" v="4376" actId="20577"/>
          <ac:spMkLst>
            <pc:docMk/>
            <pc:sldMk cId="1933004494" sldId="651"/>
            <ac:spMk id="3" creationId="{FF9B0DC9-077B-829F-194E-3C70A99C2260}"/>
          </ac:spMkLst>
        </pc:spChg>
        <pc:spChg chg="mod">
          <ac:chgData name="Phillip Jordan" userId="5e614bdc-a736-4d86-9632-f7c9e43b6b9e" providerId="ADAL" clId="{64C07D57-D596-57EC-9323-45CEA0185DB9}" dt="2026-04-13T20:08:26.206" v="4448" actId="113"/>
          <ac:spMkLst>
            <pc:docMk/>
            <pc:sldMk cId="1933004494" sldId="651"/>
            <ac:spMk id="10" creationId="{BFDF9651-2DB6-B580-299D-E876CB178C92}"/>
          </ac:spMkLst>
        </pc:spChg>
      </pc:sldChg>
      <pc:sldChg chg="modSp add mod">
        <pc:chgData name="Phillip Jordan" userId="5e614bdc-a736-4d86-9632-f7c9e43b6b9e" providerId="ADAL" clId="{64C07D57-D596-57EC-9323-45CEA0185DB9}" dt="2026-04-13T20:08:58.728" v="4537" actId="20577"/>
        <pc:sldMkLst>
          <pc:docMk/>
          <pc:sldMk cId="2929485764" sldId="652"/>
        </pc:sldMkLst>
        <pc:spChg chg="mod">
          <ac:chgData name="Phillip Jordan" userId="5e614bdc-a736-4d86-9632-f7c9e43b6b9e" providerId="ADAL" clId="{64C07D57-D596-57EC-9323-45CEA0185DB9}" dt="2026-04-13T20:08:39.756" v="4462" actId="20577"/>
          <ac:spMkLst>
            <pc:docMk/>
            <pc:sldMk cId="2929485764" sldId="652"/>
            <ac:spMk id="11" creationId="{72E60022-73A1-A1AD-C098-6A30A04B6D19}"/>
          </ac:spMkLst>
        </pc:spChg>
        <pc:spChg chg="mod">
          <ac:chgData name="Phillip Jordan" userId="5e614bdc-a736-4d86-9632-f7c9e43b6b9e" providerId="ADAL" clId="{64C07D57-D596-57EC-9323-45CEA0185DB9}" dt="2026-04-13T20:08:58.728" v="4537" actId="20577"/>
          <ac:spMkLst>
            <pc:docMk/>
            <pc:sldMk cId="2929485764" sldId="652"/>
            <ac:spMk id="13" creationId="{9FD6EBD3-EADF-0DDC-11EB-250C4B8416E5}"/>
          </ac:spMkLst>
        </pc:spChg>
      </pc:sldChg>
      <pc:sldChg chg="modSp add mod">
        <pc:chgData name="Phillip Jordan" userId="5e614bdc-a736-4d86-9632-f7c9e43b6b9e" providerId="ADAL" clId="{64C07D57-D596-57EC-9323-45CEA0185DB9}" dt="2026-04-13T20:17:22.682" v="5083" actId="20577"/>
        <pc:sldMkLst>
          <pc:docMk/>
          <pc:sldMk cId="2390956765" sldId="653"/>
        </pc:sldMkLst>
        <pc:spChg chg="mod">
          <ac:chgData name="Phillip Jordan" userId="5e614bdc-a736-4d86-9632-f7c9e43b6b9e" providerId="ADAL" clId="{64C07D57-D596-57EC-9323-45CEA0185DB9}" dt="2026-04-13T20:16:39.861" v="4928" actId="20577"/>
          <ac:spMkLst>
            <pc:docMk/>
            <pc:sldMk cId="2390956765" sldId="653"/>
            <ac:spMk id="3" creationId="{199F27CD-50A4-1CD3-1963-ADB0E3747216}"/>
          </ac:spMkLst>
        </pc:spChg>
        <pc:spChg chg="mod">
          <ac:chgData name="Phillip Jordan" userId="5e614bdc-a736-4d86-9632-f7c9e43b6b9e" providerId="ADAL" clId="{64C07D57-D596-57EC-9323-45CEA0185DB9}" dt="2026-04-13T20:17:22.682" v="5083" actId="20577"/>
          <ac:spMkLst>
            <pc:docMk/>
            <pc:sldMk cId="2390956765" sldId="653"/>
            <ac:spMk id="10" creationId="{A8FB4312-67FF-D2A7-DABF-2A737A8F371C}"/>
          </ac:spMkLst>
        </pc:spChg>
      </pc:sldChg>
      <pc:sldChg chg="modSp add mod">
        <pc:chgData name="Phillip Jordan" userId="5e614bdc-a736-4d86-9632-f7c9e43b6b9e" providerId="ADAL" clId="{64C07D57-D596-57EC-9323-45CEA0185DB9}" dt="2026-04-13T20:18:14.889" v="5230" actId="1076"/>
        <pc:sldMkLst>
          <pc:docMk/>
          <pc:sldMk cId="3488351628" sldId="654"/>
        </pc:sldMkLst>
        <pc:spChg chg="mod">
          <ac:chgData name="Phillip Jordan" userId="5e614bdc-a736-4d86-9632-f7c9e43b6b9e" providerId="ADAL" clId="{64C07D57-D596-57EC-9323-45CEA0185DB9}" dt="2026-04-13T20:18:14.889" v="5230" actId="1076"/>
          <ac:spMkLst>
            <pc:docMk/>
            <pc:sldMk cId="3488351628" sldId="654"/>
            <ac:spMk id="3" creationId="{5B58CB1B-A70A-82C1-32BC-3C63F515DC04}"/>
          </ac:spMkLst>
        </pc:spChg>
        <pc:spChg chg="mod">
          <ac:chgData name="Phillip Jordan" userId="5e614bdc-a736-4d86-9632-f7c9e43b6b9e" providerId="ADAL" clId="{64C07D57-D596-57EC-9323-45CEA0185DB9}" dt="2026-04-13T20:18:09.697" v="5229" actId="20577"/>
          <ac:spMkLst>
            <pc:docMk/>
            <pc:sldMk cId="3488351628" sldId="654"/>
            <ac:spMk id="10" creationId="{A8AA6687-17D2-E8D3-9F65-A30AC68ACACB}"/>
          </ac:spMkLst>
        </pc:spChg>
      </pc:sldChg>
      <pc:sldChg chg="modSp add mod">
        <pc:chgData name="Phillip Jordan" userId="5e614bdc-a736-4d86-9632-f7c9e43b6b9e" providerId="ADAL" clId="{64C07D57-D596-57EC-9323-45CEA0185DB9}" dt="2026-04-13T20:18:42.975" v="5279" actId="113"/>
        <pc:sldMkLst>
          <pc:docMk/>
          <pc:sldMk cId="2428533908" sldId="655"/>
        </pc:sldMkLst>
        <pc:spChg chg="mod">
          <ac:chgData name="Phillip Jordan" userId="5e614bdc-a736-4d86-9632-f7c9e43b6b9e" providerId="ADAL" clId="{64C07D57-D596-57EC-9323-45CEA0185DB9}" dt="2026-04-13T20:18:24.920" v="5242" actId="20577"/>
          <ac:spMkLst>
            <pc:docMk/>
            <pc:sldMk cId="2428533908" sldId="655"/>
            <ac:spMk id="11" creationId="{E7718865-0B27-5D4C-4A6C-8489B8FC4388}"/>
          </ac:spMkLst>
        </pc:spChg>
        <pc:spChg chg="mod">
          <ac:chgData name="Phillip Jordan" userId="5e614bdc-a736-4d86-9632-f7c9e43b6b9e" providerId="ADAL" clId="{64C07D57-D596-57EC-9323-45CEA0185DB9}" dt="2026-04-13T20:18:42.975" v="5279" actId="113"/>
          <ac:spMkLst>
            <pc:docMk/>
            <pc:sldMk cId="2428533908" sldId="655"/>
            <ac:spMk id="13" creationId="{F498E560-7E31-8396-13DA-01BDD05D1451}"/>
          </ac:spMkLst>
        </pc:spChg>
      </pc:sldChg>
      <pc:sldChg chg="modSp add mod">
        <pc:chgData name="Phillip Jordan" userId="5e614bdc-a736-4d86-9632-f7c9e43b6b9e" providerId="ADAL" clId="{64C07D57-D596-57EC-9323-45CEA0185DB9}" dt="2026-04-13T19:31:05.780" v="2783" actId="20577"/>
        <pc:sldMkLst>
          <pc:docMk/>
          <pc:sldMk cId="1964621428" sldId="657"/>
        </pc:sldMkLst>
        <pc:spChg chg="mod">
          <ac:chgData name="Phillip Jordan" userId="5e614bdc-a736-4d86-9632-f7c9e43b6b9e" providerId="ADAL" clId="{64C07D57-D596-57EC-9323-45CEA0185DB9}" dt="2026-04-13T19:31:05.780" v="2783" actId="20577"/>
          <ac:spMkLst>
            <pc:docMk/>
            <pc:sldMk cId="1964621428" sldId="657"/>
            <ac:spMk id="3" creationId="{1766141E-A811-D349-7CC7-529AE4359D9A}"/>
          </ac:spMkLst>
        </pc:spChg>
        <pc:spChg chg="mod">
          <ac:chgData name="Phillip Jordan" userId="5e614bdc-a736-4d86-9632-f7c9e43b6b9e" providerId="ADAL" clId="{64C07D57-D596-57EC-9323-45CEA0185DB9}" dt="2026-04-13T19:30:51.041" v="2780" actId="20577"/>
          <ac:spMkLst>
            <pc:docMk/>
            <pc:sldMk cId="1964621428" sldId="657"/>
            <ac:spMk id="10" creationId="{0B58349D-BAD4-F246-5208-9E3EF119FB87}"/>
          </ac:spMkLst>
        </pc:spChg>
      </pc:sldChg>
      <pc:sldChg chg="modSp add mod">
        <pc:chgData name="Phillip Jordan" userId="5e614bdc-a736-4d86-9632-f7c9e43b6b9e" providerId="ADAL" clId="{64C07D57-D596-57EC-9323-45CEA0185DB9}" dt="2026-04-13T19:32:54.310" v="2965" actId="20577"/>
        <pc:sldMkLst>
          <pc:docMk/>
          <pc:sldMk cId="1996574224" sldId="658"/>
        </pc:sldMkLst>
        <pc:spChg chg="mod">
          <ac:chgData name="Phillip Jordan" userId="5e614bdc-a736-4d86-9632-f7c9e43b6b9e" providerId="ADAL" clId="{64C07D57-D596-57EC-9323-45CEA0185DB9}" dt="2026-04-13T19:32:26.629" v="2872" actId="1076"/>
          <ac:spMkLst>
            <pc:docMk/>
            <pc:sldMk cId="1996574224" sldId="658"/>
            <ac:spMk id="11" creationId="{F5E24E79-1702-78FF-4B96-8C55D1D36CC2}"/>
          </ac:spMkLst>
        </pc:spChg>
        <pc:spChg chg="mod">
          <ac:chgData name="Phillip Jordan" userId="5e614bdc-a736-4d86-9632-f7c9e43b6b9e" providerId="ADAL" clId="{64C07D57-D596-57EC-9323-45CEA0185DB9}" dt="2026-04-13T19:32:54.310" v="2965" actId="20577"/>
          <ac:spMkLst>
            <pc:docMk/>
            <pc:sldMk cId="1996574224" sldId="658"/>
            <ac:spMk id="13" creationId="{5E7FC42D-42B1-72B0-8ECC-7C4443618615}"/>
          </ac:spMkLst>
        </pc:spChg>
        <pc:picChg chg="mod">
          <ac:chgData name="Phillip Jordan" userId="5e614bdc-a736-4d86-9632-f7c9e43b6b9e" providerId="ADAL" clId="{64C07D57-D596-57EC-9323-45CEA0185DB9}" dt="2026-04-13T19:31:55.593" v="2868" actId="14100"/>
          <ac:picMkLst>
            <pc:docMk/>
            <pc:sldMk cId="1996574224" sldId="658"/>
            <ac:picMk id="16" creationId="{54F80268-F7B5-5581-09FD-C14934DFB3B9}"/>
          </ac:picMkLst>
        </pc:picChg>
      </pc:sldChg>
      <pc:sldChg chg="modSp add mod">
        <pc:chgData name="Phillip Jordan" userId="5e614bdc-a736-4d86-9632-f7c9e43b6b9e" providerId="ADAL" clId="{64C07D57-D596-57EC-9323-45CEA0185DB9}" dt="2026-04-13T19:14:07.901" v="1656" actId="1076"/>
        <pc:sldMkLst>
          <pc:docMk/>
          <pc:sldMk cId="2317232345" sldId="662"/>
        </pc:sldMkLst>
        <pc:spChg chg="mod">
          <ac:chgData name="Phillip Jordan" userId="5e614bdc-a736-4d86-9632-f7c9e43b6b9e" providerId="ADAL" clId="{64C07D57-D596-57EC-9323-45CEA0185DB9}" dt="2026-04-13T19:14:07.901" v="1656" actId="1076"/>
          <ac:spMkLst>
            <pc:docMk/>
            <pc:sldMk cId="2317232345" sldId="662"/>
            <ac:spMk id="3" creationId="{D3AD4CD4-E8B1-5754-2625-DEEEA2A4E5E5}"/>
          </ac:spMkLst>
        </pc:spChg>
        <pc:spChg chg="mod">
          <ac:chgData name="Phillip Jordan" userId="5e614bdc-a736-4d86-9632-f7c9e43b6b9e" providerId="ADAL" clId="{64C07D57-D596-57EC-9323-45CEA0185DB9}" dt="2026-04-13T19:14:00.778" v="1655" actId="20577"/>
          <ac:spMkLst>
            <pc:docMk/>
            <pc:sldMk cId="2317232345" sldId="662"/>
            <ac:spMk id="10" creationId="{D1F456E2-40B3-A178-B62F-E85B3FF6AC56}"/>
          </ac:spMkLst>
        </pc:spChg>
      </pc:sldChg>
      <pc:sldChg chg="modSp add mod">
        <pc:chgData name="Phillip Jordan" userId="5e614bdc-a736-4d86-9632-f7c9e43b6b9e" providerId="ADAL" clId="{64C07D57-D596-57EC-9323-45CEA0185DB9}" dt="2026-04-13T19:16:15.900" v="1794" actId="20577"/>
        <pc:sldMkLst>
          <pc:docMk/>
          <pc:sldMk cId="601654562" sldId="663"/>
        </pc:sldMkLst>
        <pc:spChg chg="mod">
          <ac:chgData name="Phillip Jordan" userId="5e614bdc-a736-4d86-9632-f7c9e43b6b9e" providerId="ADAL" clId="{64C07D57-D596-57EC-9323-45CEA0185DB9}" dt="2026-04-13T19:15:39.425" v="1706" actId="1076"/>
          <ac:spMkLst>
            <pc:docMk/>
            <pc:sldMk cId="601654562" sldId="663"/>
            <ac:spMk id="3" creationId="{3D8C1AE9-30B5-AB0B-C92A-BF371705B6BE}"/>
          </ac:spMkLst>
        </pc:spChg>
        <pc:spChg chg="mod">
          <ac:chgData name="Phillip Jordan" userId="5e614bdc-a736-4d86-9632-f7c9e43b6b9e" providerId="ADAL" clId="{64C07D57-D596-57EC-9323-45CEA0185DB9}" dt="2026-04-13T19:16:15.900" v="1794" actId="20577"/>
          <ac:spMkLst>
            <pc:docMk/>
            <pc:sldMk cId="601654562" sldId="663"/>
            <ac:spMk id="10" creationId="{60660C1F-606C-C654-3CC3-6643EFF1DD32}"/>
          </ac:spMkLst>
        </pc:spChg>
      </pc:sldChg>
      <pc:sldChg chg="modSp add mod">
        <pc:chgData name="Phillip Jordan" userId="5e614bdc-a736-4d86-9632-f7c9e43b6b9e" providerId="ADAL" clId="{64C07D57-D596-57EC-9323-45CEA0185DB9}" dt="2026-04-13T19:17:23.649" v="1950" actId="1076"/>
        <pc:sldMkLst>
          <pc:docMk/>
          <pc:sldMk cId="956848298" sldId="664"/>
        </pc:sldMkLst>
        <pc:spChg chg="mod">
          <ac:chgData name="Phillip Jordan" userId="5e614bdc-a736-4d86-9632-f7c9e43b6b9e" providerId="ADAL" clId="{64C07D57-D596-57EC-9323-45CEA0185DB9}" dt="2026-04-13T19:16:34.957" v="1815" actId="20577"/>
          <ac:spMkLst>
            <pc:docMk/>
            <pc:sldMk cId="956848298" sldId="664"/>
            <ac:spMk id="11" creationId="{FE088C9A-F326-9495-0990-58955C87CDC5}"/>
          </ac:spMkLst>
        </pc:spChg>
        <pc:spChg chg="mod">
          <ac:chgData name="Phillip Jordan" userId="5e614bdc-a736-4d86-9632-f7c9e43b6b9e" providerId="ADAL" clId="{64C07D57-D596-57EC-9323-45CEA0185DB9}" dt="2026-04-13T19:17:23.649" v="1950" actId="1076"/>
          <ac:spMkLst>
            <pc:docMk/>
            <pc:sldMk cId="956848298" sldId="664"/>
            <ac:spMk id="13" creationId="{9615D744-291E-E24D-236B-A87BE9EB15D6}"/>
          </ac:spMkLst>
        </pc:spChg>
      </pc:sldChg>
      <pc:sldChg chg="modSp add mod">
        <pc:chgData name="Phillip Jordan" userId="5e614bdc-a736-4d86-9632-f7c9e43b6b9e" providerId="ADAL" clId="{64C07D57-D596-57EC-9323-45CEA0185DB9}" dt="2026-04-13T19:25:51.389" v="2380" actId="1076"/>
        <pc:sldMkLst>
          <pc:docMk/>
          <pc:sldMk cId="1782602532" sldId="665"/>
        </pc:sldMkLst>
        <pc:spChg chg="mod">
          <ac:chgData name="Phillip Jordan" userId="5e614bdc-a736-4d86-9632-f7c9e43b6b9e" providerId="ADAL" clId="{64C07D57-D596-57EC-9323-45CEA0185DB9}" dt="2026-04-13T19:25:31.582" v="2329" actId="255"/>
          <ac:spMkLst>
            <pc:docMk/>
            <pc:sldMk cId="1782602532" sldId="665"/>
            <ac:spMk id="3" creationId="{929F0CE6-674E-66F4-5E6F-61DEB6E8F027}"/>
          </ac:spMkLst>
        </pc:spChg>
        <pc:spChg chg="mod">
          <ac:chgData name="Phillip Jordan" userId="5e614bdc-a736-4d86-9632-f7c9e43b6b9e" providerId="ADAL" clId="{64C07D57-D596-57EC-9323-45CEA0185DB9}" dt="2026-04-13T19:25:51.389" v="2380" actId="1076"/>
          <ac:spMkLst>
            <pc:docMk/>
            <pc:sldMk cId="1782602532" sldId="665"/>
            <ac:spMk id="10" creationId="{21654920-A42D-F92C-13A1-B22059FAD2CA}"/>
          </ac:spMkLst>
        </pc:spChg>
      </pc:sldChg>
      <pc:sldChg chg="modSp add mod">
        <pc:chgData name="Phillip Jordan" userId="5e614bdc-a736-4d86-9632-f7c9e43b6b9e" providerId="ADAL" clId="{64C07D57-D596-57EC-9323-45CEA0185DB9}" dt="2026-04-14T13:38:44.073" v="7303" actId="20577"/>
        <pc:sldMkLst>
          <pc:docMk/>
          <pc:sldMk cId="254392797" sldId="666"/>
        </pc:sldMkLst>
        <pc:spChg chg="mod">
          <ac:chgData name="Phillip Jordan" userId="5e614bdc-a736-4d86-9632-f7c9e43b6b9e" providerId="ADAL" clId="{64C07D57-D596-57EC-9323-45CEA0185DB9}" dt="2026-04-14T13:38:44.073" v="7303" actId="20577"/>
          <ac:spMkLst>
            <pc:docMk/>
            <pc:sldMk cId="254392797" sldId="666"/>
            <ac:spMk id="3" creationId="{37719CE1-0C4A-6C5D-5F84-178408AB79A6}"/>
          </ac:spMkLst>
        </pc:spChg>
        <pc:spChg chg="mod">
          <ac:chgData name="Phillip Jordan" userId="5e614bdc-a736-4d86-9632-f7c9e43b6b9e" providerId="ADAL" clId="{64C07D57-D596-57EC-9323-45CEA0185DB9}" dt="2026-04-13T19:26:54.554" v="2506" actId="1036"/>
          <ac:spMkLst>
            <pc:docMk/>
            <pc:sldMk cId="254392797" sldId="666"/>
            <ac:spMk id="10" creationId="{8D70E57E-031C-F0D4-0182-8C67490AA8DD}"/>
          </ac:spMkLst>
        </pc:spChg>
      </pc:sldChg>
      <pc:sldChg chg="modSp add mod">
        <pc:chgData name="Phillip Jordan" userId="5e614bdc-a736-4d86-9632-f7c9e43b6b9e" providerId="ADAL" clId="{64C07D57-D596-57EC-9323-45CEA0185DB9}" dt="2026-04-13T19:27:55.510" v="2639" actId="20577"/>
        <pc:sldMkLst>
          <pc:docMk/>
          <pc:sldMk cId="1082782689" sldId="667"/>
        </pc:sldMkLst>
        <pc:spChg chg="mod">
          <ac:chgData name="Phillip Jordan" userId="5e614bdc-a736-4d86-9632-f7c9e43b6b9e" providerId="ADAL" clId="{64C07D57-D596-57EC-9323-45CEA0185DB9}" dt="2026-04-13T19:27:28.538" v="2576" actId="14100"/>
          <ac:spMkLst>
            <pc:docMk/>
            <pc:sldMk cId="1082782689" sldId="667"/>
            <ac:spMk id="11" creationId="{DE097E2E-6834-9301-E00F-AB53C9C5AE57}"/>
          </ac:spMkLst>
        </pc:spChg>
        <pc:spChg chg="mod">
          <ac:chgData name="Phillip Jordan" userId="5e614bdc-a736-4d86-9632-f7c9e43b6b9e" providerId="ADAL" clId="{64C07D57-D596-57EC-9323-45CEA0185DB9}" dt="2026-04-13T19:27:55.510" v="2639" actId="20577"/>
          <ac:spMkLst>
            <pc:docMk/>
            <pc:sldMk cId="1082782689" sldId="667"/>
            <ac:spMk id="13" creationId="{03E9CD4D-A912-875E-7269-4005EC871B52}"/>
          </ac:spMkLst>
        </pc:spChg>
        <pc:picChg chg="mod">
          <ac:chgData name="Phillip Jordan" userId="5e614bdc-a736-4d86-9632-f7c9e43b6b9e" providerId="ADAL" clId="{64C07D57-D596-57EC-9323-45CEA0185DB9}" dt="2026-04-13T19:27:24.869" v="2575" actId="14100"/>
          <ac:picMkLst>
            <pc:docMk/>
            <pc:sldMk cId="1082782689" sldId="667"/>
            <ac:picMk id="16" creationId="{C34FB2A5-B41F-A6BF-61A4-27877A4022BC}"/>
          </ac:picMkLst>
        </pc:picChg>
      </pc:sldChg>
      <pc:sldChg chg="addSp delSp modSp add mod ord">
        <pc:chgData name="Phillip Jordan" userId="5e614bdc-a736-4d86-9632-f7c9e43b6b9e" providerId="ADAL" clId="{64C07D57-D596-57EC-9323-45CEA0185DB9}" dt="2026-04-06T17:38:50.066" v="452" actId="20577"/>
        <pc:sldMkLst>
          <pc:docMk/>
          <pc:sldMk cId="1820434491" sldId="686"/>
        </pc:sldMkLst>
        <pc:spChg chg="mod">
          <ac:chgData name="Phillip Jordan" userId="5e614bdc-a736-4d86-9632-f7c9e43b6b9e" providerId="ADAL" clId="{64C07D57-D596-57EC-9323-45CEA0185DB9}" dt="2026-04-06T17:38:50.066" v="452" actId="20577"/>
          <ac:spMkLst>
            <pc:docMk/>
            <pc:sldMk cId="1820434491" sldId="686"/>
            <ac:spMk id="2" creationId="{F8ECA460-8697-8D29-93C3-9FB95162683C}"/>
          </ac:spMkLst>
        </pc:spChg>
        <pc:spChg chg="mod">
          <ac:chgData name="Phillip Jordan" userId="5e614bdc-a736-4d86-9632-f7c9e43b6b9e" providerId="ADAL" clId="{64C07D57-D596-57EC-9323-45CEA0185DB9}" dt="2026-04-06T17:38:13.524" v="385" actId="1035"/>
          <ac:spMkLst>
            <pc:docMk/>
            <pc:sldMk cId="1820434491" sldId="686"/>
            <ac:spMk id="4" creationId="{90165DC3-40D8-AD49-1290-FC10D68243CC}"/>
          </ac:spMkLst>
        </pc:spChg>
        <pc:spChg chg="add mod">
          <ac:chgData name="Phillip Jordan" userId="5e614bdc-a736-4d86-9632-f7c9e43b6b9e" providerId="ADAL" clId="{64C07D57-D596-57EC-9323-45CEA0185DB9}" dt="2026-04-06T17:38:13.524" v="385" actId="1035"/>
          <ac:spMkLst>
            <pc:docMk/>
            <pc:sldMk cId="1820434491" sldId="686"/>
            <ac:spMk id="6" creationId="{F0F25E20-3F3F-3F13-7780-1A19FBAF5CC3}"/>
          </ac:spMkLst>
        </pc:spChg>
      </pc:sldChg>
      <pc:sldChg chg="addSp modSp add mod">
        <pc:chgData name="Phillip Jordan" userId="5e614bdc-a736-4d86-9632-f7c9e43b6b9e" providerId="ADAL" clId="{64C07D57-D596-57EC-9323-45CEA0185DB9}" dt="2026-04-14T13:26:20.594" v="7295"/>
        <pc:sldMkLst>
          <pc:docMk/>
          <pc:sldMk cId="3474106303" sldId="690"/>
        </pc:sldMkLst>
        <pc:spChg chg="mod">
          <ac:chgData name="Phillip Jordan" userId="5e614bdc-a736-4d86-9632-f7c9e43b6b9e" providerId="ADAL" clId="{64C07D57-D596-57EC-9323-45CEA0185DB9}" dt="2026-04-14T13:25:59.910" v="7292" actId="1036"/>
          <ac:spMkLst>
            <pc:docMk/>
            <pc:sldMk cId="3474106303" sldId="690"/>
            <ac:spMk id="2" creationId="{DCD23167-F0F0-E99F-07F1-05058BCCD8F4}"/>
          </ac:spMkLst>
        </pc:spChg>
        <pc:spChg chg="add mod">
          <ac:chgData name="Phillip Jordan" userId="5e614bdc-a736-4d86-9632-f7c9e43b6b9e" providerId="ADAL" clId="{64C07D57-D596-57EC-9323-45CEA0185DB9}" dt="2026-04-14T13:25:52.023" v="7286" actId="1036"/>
          <ac:spMkLst>
            <pc:docMk/>
            <pc:sldMk cId="3474106303" sldId="690"/>
            <ac:spMk id="4" creationId="{694CF78C-7B80-5A7E-1D39-F024F9A26E88}"/>
          </ac:spMkLst>
        </pc:spChg>
        <pc:spChg chg="add mod">
          <ac:chgData name="Phillip Jordan" userId="5e614bdc-a736-4d86-9632-f7c9e43b6b9e" providerId="ADAL" clId="{64C07D57-D596-57EC-9323-45CEA0185DB9}" dt="2026-04-14T13:26:20.594" v="7295"/>
          <ac:spMkLst>
            <pc:docMk/>
            <pc:sldMk cId="3474106303" sldId="690"/>
            <ac:spMk id="5" creationId="{FA2B9C02-6C6A-E6C3-5690-2079563C5A4B}"/>
          </ac:spMkLst>
        </pc:spChg>
        <pc:spChg chg="mod">
          <ac:chgData name="Phillip Jordan" userId="5e614bdc-a736-4d86-9632-f7c9e43b6b9e" providerId="ADAL" clId="{64C07D57-D596-57EC-9323-45CEA0185DB9}" dt="2026-04-14T13:22:39.726" v="7107" actId="1035"/>
          <ac:spMkLst>
            <pc:docMk/>
            <pc:sldMk cId="3474106303" sldId="690"/>
            <ac:spMk id="8" creationId="{4DE451CC-692E-2881-34FB-DA6C57138BF2}"/>
          </ac:spMkLst>
        </pc:spChg>
        <pc:picChg chg="mod">
          <ac:chgData name="Phillip Jordan" userId="5e614bdc-a736-4d86-9632-f7c9e43b6b9e" providerId="ADAL" clId="{64C07D57-D596-57EC-9323-45CEA0185DB9}" dt="2026-04-14T13:25:59.910" v="7292" actId="1036"/>
          <ac:picMkLst>
            <pc:docMk/>
            <pc:sldMk cId="3474106303" sldId="690"/>
            <ac:picMk id="9" creationId="{A6B6A815-C7F0-B7A1-7EBE-9AE063BD3011}"/>
          </ac:picMkLst>
        </pc:picChg>
        <pc:picChg chg="mod">
          <ac:chgData name="Phillip Jordan" userId="5e614bdc-a736-4d86-9632-f7c9e43b6b9e" providerId="ADAL" clId="{64C07D57-D596-57EC-9323-45CEA0185DB9}" dt="2026-04-14T13:25:59.910" v="7292" actId="1036"/>
          <ac:picMkLst>
            <pc:docMk/>
            <pc:sldMk cId="3474106303" sldId="690"/>
            <ac:picMk id="14" creationId="{E24D7F63-8DC6-DF62-5D01-B27DBC637F99}"/>
          </ac:picMkLst>
        </pc:picChg>
      </pc:sldChg>
      <pc:sldChg chg="modSp add mod">
        <pc:chgData name="Phillip Jordan" userId="5e614bdc-a736-4d86-9632-f7c9e43b6b9e" providerId="ADAL" clId="{64C07D57-D596-57EC-9323-45CEA0185DB9}" dt="2026-04-07T21:02:22.460" v="1041" actId="20577"/>
        <pc:sldMkLst>
          <pc:docMk/>
          <pc:sldMk cId="180762940" sldId="691"/>
        </pc:sldMkLst>
        <pc:spChg chg="mod">
          <ac:chgData name="Phillip Jordan" userId="5e614bdc-a736-4d86-9632-f7c9e43b6b9e" providerId="ADAL" clId="{64C07D57-D596-57EC-9323-45CEA0185DB9}" dt="2026-04-07T21:02:22.460" v="1041" actId="20577"/>
          <ac:spMkLst>
            <pc:docMk/>
            <pc:sldMk cId="180762940" sldId="691"/>
            <ac:spMk id="4" creationId="{F002B837-56F8-A3AC-FC02-1E0BBBFD585A}"/>
          </ac:spMkLst>
        </pc:spChg>
      </pc:sldChg>
      <pc:sldChg chg="modSp add mod">
        <pc:chgData name="Phillip Jordan" userId="5e614bdc-a736-4d86-9632-f7c9e43b6b9e" providerId="ADAL" clId="{64C07D57-D596-57EC-9323-45CEA0185DB9}" dt="2026-04-13T20:03:01.418" v="3745"/>
        <pc:sldMkLst>
          <pc:docMk/>
          <pc:sldMk cId="1508401123" sldId="692"/>
        </pc:sldMkLst>
        <pc:spChg chg="mod">
          <ac:chgData name="Phillip Jordan" userId="5e614bdc-a736-4d86-9632-f7c9e43b6b9e" providerId="ADAL" clId="{64C07D57-D596-57EC-9323-45CEA0185DB9}" dt="2026-04-13T19:59:16.833" v="3375" actId="255"/>
          <ac:spMkLst>
            <pc:docMk/>
            <pc:sldMk cId="1508401123" sldId="692"/>
            <ac:spMk id="3" creationId="{90A3C402-66C9-D411-41A9-48AB5569D383}"/>
          </ac:spMkLst>
        </pc:spChg>
        <pc:spChg chg="mod">
          <ac:chgData name="Phillip Jordan" userId="5e614bdc-a736-4d86-9632-f7c9e43b6b9e" providerId="ADAL" clId="{64C07D57-D596-57EC-9323-45CEA0185DB9}" dt="2026-04-13T20:03:01.418" v="3745"/>
          <ac:spMkLst>
            <pc:docMk/>
            <pc:sldMk cId="1508401123" sldId="692"/>
            <ac:spMk id="6" creationId="{B641816A-4C08-4153-C86B-D564B63AFC90}"/>
          </ac:spMkLst>
        </pc:spChg>
        <pc:spChg chg="mod">
          <ac:chgData name="Phillip Jordan" userId="5e614bdc-a736-4d86-9632-f7c9e43b6b9e" providerId="ADAL" clId="{64C07D57-D596-57EC-9323-45CEA0185DB9}" dt="2026-04-13T19:59:54.714" v="3485" actId="313"/>
          <ac:spMkLst>
            <pc:docMk/>
            <pc:sldMk cId="1508401123" sldId="692"/>
            <ac:spMk id="10" creationId="{664DBC8D-9A74-7AE1-F210-D7DC61803A65}"/>
          </ac:spMkLst>
        </pc:spChg>
      </pc:sldChg>
      <pc:sldChg chg="modSp add mod">
        <pc:chgData name="Phillip Jordan" userId="5e614bdc-a736-4d86-9632-f7c9e43b6b9e" providerId="ADAL" clId="{64C07D57-D596-57EC-9323-45CEA0185DB9}" dt="2026-04-13T20:02:57.209" v="3744"/>
        <pc:sldMkLst>
          <pc:docMk/>
          <pc:sldMk cId="163729520" sldId="693"/>
        </pc:sldMkLst>
        <pc:spChg chg="mod">
          <ac:chgData name="Phillip Jordan" userId="5e614bdc-a736-4d86-9632-f7c9e43b6b9e" providerId="ADAL" clId="{64C07D57-D596-57EC-9323-45CEA0185DB9}" dt="2026-04-13T20:02:57.209" v="3744"/>
          <ac:spMkLst>
            <pc:docMk/>
            <pc:sldMk cId="163729520" sldId="693"/>
            <ac:spMk id="2" creationId="{3E8CC320-9CDB-04FC-AA41-B35C8A873461}"/>
          </ac:spMkLst>
        </pc:spChg>
        <pc:spChg chg="mod">
          <ac:chgData name="Phillip Jordan" userId="5e614bdc-a736-4d86-9632-f7c9e43b6b9e" providerId="ADAL" clId="{64C07D57-D596-57EC-9323-45CEA0185DB9}" dt="2026-04-13T20:00:29.045" v="3519" actId="20577"/>
          <ac:spMkLst>
            <pc:docMk/>
            <pc:sldMk cId="163729520" sldId="693"/>
            <ac:spMk id="3" creationId="{2A61E137-BFAF-EB80-801C-FFCBD224D51C}"/>
          </ac:spMkLst>
        </pc:spChg>
        <pc:spChg chg="mod">
          <ac:chgData name="Phillip Jordan" userId="5e614bdc-a736-4d86-9632-f7c9e43b6b9e" providerId="ADAL" clId="{64C07D57-D596-57EC-9323-45CEA0185DB9}" dt="2026-04-13T20:00:45.149" v="3574" actId="20577"/>
          <ac:spMkLst>
            <pc:docMk/>
            <pc:sldMk cId="163729520" sldId="693"/>
            <ac:spMk id="10" creationId="{7C46B54D-B2E3-2E80-0C49-1CEF0E599220}"/>
          </ac:spMkLst>
        </pc:spChg>
      </pc:sldChg>
      <pc:sldChg chg="modSp add mod">
        <pc:chgData name="Phillip Jordan" userId="5e614bdc-a736-4d86-9632-f7c9e43b6b9e" providerId="ADAL" clId="{64C07D57-D596-57EC-9323-45CEA0185DB9}" dt="2026-04-13T20:02:50.272" v="3743" actId="20577"/>
        <pc:sldMkLst>
          <pc:docMk/>
          <pc:sldMk cId="2578224388" sldId="694"/>
        </pc:sldMkLst>
        <pc:spChg chg="mod">
          <ac:chgData name="Phillip Jordan" userId="5e614bdc-a736-4d86-9632-f7c9e43b6b9e" providerId="ADAL" clId="{64C07D57-D596-57EC-9323-45CEA0185DB9}" dt="2026-04-13T20:02:50.272" v="3743" actId="20577"/>
          <ac:spMkLst>
            <pc:docMk/>
            <pc:sldMk cId="2578224388" sldId="694"/>
            <ac:spMk id="4" creationId="{B0DAE88E-91DB-F641-9837-9EE17EAFEBF6}"/>
          </ac:spMkLst>
        </pc:spChg>
        <pc:spChg chg="mod">
          <ac:chgData name="Phillip Jordan" userId="5e614bdc-a736-4d86-9632-f7c9e43b6b9e" providerId="ADAL" clId="{64C07D57-D596-57EC-9323-45CEA0185DB9}" dt="2026-04-13T20:01:26.847" v="3611" actId="255"/>
          <ac:spMkLst>
            <pc:docMk/>
            <pc:sldMk cId="2578224388" sldId="694"/>
            <ac:spMk id="11" creationId="{4074B8A4-E761-7E0C-D361-DB98D9FB7F0B}"/>
          </ac:spMkLst>
        </pc:spChg>
        <pc:spChg chg="mod">
          <ac:chgData name="Phillip Jordan" userId="5e614bdc-a736-4d86-9632-f7c9e43b6b9e" providerId="ADAL" clId="{64C07D57-D596-57EC-9323-45CEA0185DB9}" dt="2026-04-13T20:02:00.756" v="3714" actId="20577"/>
          <ac:spMkLst>
            <pc:docMk/>
            <pc:sldMk cId="2578224388" sldId="694"/>
            <ac:spMk id="13" creationId="{7666F4B4-9CEF-31CD-4B5E-067F92662068}"/>
          </ac:spMkLst>
        </pc:spChg>
        <pc:picChg chg="mod">
          <ac:chgData name="Phillip Jordan" userId="5e614bdc-a736-4d86-9632-f7c9e43b6b9e" providerId="ADAL" clId="{64C07D57-D596-57EC-9323-45CEA0185DB9}" dt="2026-04-13T20:01:14.853" v="3608" actId="14100"/>
          <ac:picMkLst>
            <pc:docMk/>
            <pc:sldMk cId="2578224388" sldId="694"/>
            <ac:picMk id="16" creationId="{BF0DC420-C672-37C2-22C5-8520CEA580E0}"/>
          </ac:picMkLst>
        </pc:picChg>
      </pc:sldChg>
      <pc:sldChg chg="modSp add mod">
        <pc:chgData name="Phillip Jordan" userId="5e614bdc-a736-4d86-9632-f7c9e43b6b9e" providerId="ADAL" clId="{64C07D57-D596-57EC-9323-45CEA0185DB9}" dt="2026-04-13T20:28:21.560" v="6196" actId="2710"/>
        <pc:sldMkLst>
          <pc:docMk/>
          <pc:sldMk cId="2573040450" sldId="695"/>
        </pc:sldMkLst>
        <pc:spChg chg="mod">
          <ac:chgData name="Phillip Jordan" userId="5e614bdc-a736-4d86-9632-f7c9e43b6b9e" providerId="ADAL" clId="{64C07D57-D596-57EC-9323-45CEA0185DB9}" dt="2026-04-13T20:27:25.675" v="6075" actId="1076"/>
          <ac:spMkLst>
            <pc:docMk/>
            <pc:sldMk cId="2573040450" sldId="695"/>
            <ac:spMk id="3" creationId="{199F27CD-50A4-1CD3-1963-ADB0E3747216}"/>
          </ac:spMkLst>
        </pc:spChg>
        <pc:spChg chg="mod">
          <ac:chgData name="Phillip Jordan" userId="5e614bdc-a736-4d86-9632-f7c9e43b6b9e" providerId="ADAL" clId="{64C07D57-D596-57EC-9323-45CEA0185DB9}" dt="2026-04-13T20:25:42.181" v="5951" actId="6549"/>
          <ac:spMkLst>
            <pc:docMk/>
            <pc:sldMk cId="2573040450" sldId="695"/>
            <ac:spMk id="4" creationId="{15D1B9DB-167F-075C-C2DB-41090D48F72A}"/>
          </ac:spMkLst>
        </pc:spChg>
        <pc:spChg chg="mod">
          <ac:chgData name="Phillip Jordan" userId="5e614bdc-a736-4d86-9632-f7c9e43b6b9e" providerId="ADAL" clId="{64C07D57-D596-57EC-9323-45CEA0185DB9}" dt="2026-04-13T20:28:21.560" v="6196" actId="2710"/>
          <ac:spMkLst>
            <pc:docMk/>
            <pc:sldMk cId="2573040450" sldId="695"/>
            <ac:spMk id="10" creationId="{A8FB4312-67FF-D2A7-DABF-2A737A8F371C}"/>
          </ac:spMkLst>
        </pc:spChg>
      </pc:sldChg>
      <pc:sldChg chg="modSp add mod">
        <pc:chgData name="Phillip Jordan" userId="5e614bdc-a736-4d86-9632-f7c9e43b6b9e" providerId="ADAL" clId="{64C07D57-D596-57EC-9323-45CEA0185DB9}" dt="2026-04-13T20:28:02.967" v="6195" actId="20577"/>
        <pc:sldMkLst>
          <pc:docMk/>
          <pc:sldMk cId="3095109908" sldId="696"/>
        </pc:sldMkLst>
        <pc:spChg chg="mod">
          <ac:chgData name="Phillip Jordan" userId="5e614bdc-a736-4d86-9632-f7c9e43b6b9e" providerId="ADAL" clId="{64C07D57-D596-57EC-9323-45CEA0185DB9}" dt="2026-04-13T20:27:33.406" v="6093" actId="20577"/>
          <ac:spMkLst>
            <pc:docMk/>
            <pc:sldMk cId="3095109908" sldId="696"/>
            <ac:spMk id="3" creationId="{5B58CB1B-A70A-82C1-32BC-3C63F515DC04}"/>
          </ac:spMkLst>
        </pc:spChg>
        <pc:spChg chg="mod">
          <ac:chgData name="Phillip Jordan" userId="5e614bdc-a736-4d86-9632-f7c9e43b6b9e" providerId="ADAL" clId="{64C07D57-D596-57EC-9323-45CEA0185DB9}" dt="2026-04-13T20:28:02.967" v="6195" actId="20577"/>
          <ac:spMkLst>
            <pc:docMk/>
            <pc:sldMk cId="3095109908" sldId="696"/>
            <ac:spMk id="10" creationId="{A8AA6687-17D2-E8D3-9F65-A30AC68ACACB}"/>
          </ac:spMkLst>
        </pc:spChg>
        <pc:spChg chg="mod">
          <ac:chgData name="Phillip Jordan" userId="5e614bdc-a736-4d86-9632-f7c9e43b6b9e" providerId="ADAL" clId="{64C07D57-D596-57EC-9323-45CEA0185DB9}" dt="2026-04-13T20:26:07.725" v="5953"/>
          <ac:spMkLst>
            <pc:docMk/>
            <pc:sldMk cId="3095109908" sldId="696"/>
            <ac:spMk id="12" creationId="{F6480856-549B-6396-B1D4-D6705278EF03}"/>
          </ac:spMkLst>
        </pc:spChg>
      </pc:sldChg>
      <pc:sldChg chg="modSp add mod">
        <pc:chgData name="Phillip Jordan" userId="5e614bdc-a736-4d86-9632-f7c9e43b6b9e" providerId="ADAL" clId="{64C07D57-D596-57EC-9323-45CEA0185DB9}" dt="2026-04-13T20:33:30.869" v="6246" actId="20577"/>
        <pc:sldMkLst>
          <pc:docMk/>
          <pc:sldMk cId="991351930" sldId="697"/>
        </pc:sldMkLst>
        <pc:spChg chg="mod">
          <ac:chgData name="Phillip Jordan" userId="5e614bdc-a736-4d86-9632-f7c9e43b6b9e" providerId="ADAL" clId="{64C07D57-D596-57EC-9323-45CEA0185DB9}" dt="2026-04-13T20:26:11.897" v="5954"/>
          <ac:spMkLst>
            <pc:docMk/>
            <pc:sldMk cId="991351930" sldId="697"/>
            <ac:spMk id="5" creationId="{9F0C7443-AA74-F00A-9380-0EFA7F3D856D}"/>
          </ac:spMkLst>
        </pc:spChg>
        <pc:spChg chg="mod">
          <ac:chgData name="Phillip Jordan" userId="5e614bdc-a736-4d86-9632-f7c9e43b6b9e" providerId="ADAL" clId="{64C07D57-D596-57EC-9323-45CEA0185DB9}" dt="2026-04-13T20:28:35.968" v="6206" actId="20577"/>
          <ac:spMkLst>
            <pc:docMk/>
            <pc:sldMk cId="991351930" sldId="697"/>
            <ac:spMk id="11" creationId="{E7718865-0B27-5D4C-4A6C-8489B8FC4388}"/>
          </ac:spMkLst>
        </pc:spChg>
        <pc:spChg chg="mod">
          <ac:chgData name="Phillip Jordan" userId="5e614bdc-a736-4d86-9632-f7c9e43b6b9e" providerId="ADAL" clId="{64C07D57-D596-57EC-9323-45CEA0185DB9}" dt="2026-04-13T20:33:30.869" v="6246" actId="20577"/>
          <ac:spMkLst>
            <pc:docMk/>
            <pc:sldMk cId="991351930" sldId="697"/>
            <ac:spMk id="13" creationId="{F498E560-7E31-8396-13DA-01BDD05D1451}"/>
          </ac:spMkLst>
        </pc:spChg>
      </pc:sldChg>
      <pc:sldChg chg="modSp add mod">
        <pc:chgData name="Phillip Jordan" userId="5e614bdc-a736-4d86-9632-f7c9e43b6b9e" providerId="ADAL" clId="{64C07D57-D596-57EC-9323-45CEA0185DB9}" dt="2026-04-13T20:40:05.964" v="6291" actId="20577"/>
        <pc:sldMkLst>
          <pc:docMk/>
          <pc:sldMk cId="3298214697" sldId="698"/>
        </pc:sldMkLst>
        <pc:spChg chg="mod">
          <ac:chgData name="Phillip Jordan" userId="5e614bdc-a736-4d86-9632-f7c9e43b6b9e" providerId="ADAL" clId="{64C07D57-D596-57EC-9323-45CEA0185DB9}" dt="2026-04-13T20:40:05.964" v="6291" actId="20577"/>
          <ac:spMkLst>
            <pc:docMk/>
            <pc:sldMk cId="3298214697" sldId="698"/>
            <ac:spMk id="8" creationId="{3EBEE27D-579C-803F-8AEF-E991DB6912B5}"/>
          </ac:spMkLst>
        </pc:spChg>
      </pc:sldChg>
      <pc:sldChg chg="modSp add">
        <pc:chgData name="Phillip Jordan" userId="5e614bdc-a736-4d86-9632-f7c9e43b6b9e" providerId="ADAL" clId="{64C07D57-D596-57EC-9323-45CEA0185DB9}" dt="2026-04-13T20:40:11.839" v="6292"/>
        <pc:sldMkLst>
          <pc:docMk/>
          <pc:sldMk cId="1459664843" sldId="699"/>
        </pc:sldMkLst>
        <pc:spChg chg="mod">
          <ac:chgData name="Phillip Jordan" userId="5e614bdc-a736-4d86-9632-f7c9e43b6b9e" providerId="ADAL" clId="{64C07D57-D596-57EC-9323-45CEA0185DB9}" dt="2026-04-13T20:40:11.839" v="6292"/>
          <ac:spMkLst>
            <pc:docMk/>
            <pc:sldMk cId="1459664843" sldId="699"/>
            <ac:spMk id="5" creationId="{AD50D1DC-BFB1-4ACB-B938-7696C0BD2260}"/>
          </ac:spMkLst>
        </pc:spChg>
      </pc:sldChg>
      <pc:sldChg chg="modSp add">
        <pc:chgData name="Phillip Jordan" userId="5e614bdc-a736-4d86-9632-f7c9e43b6b9e" providerId="ADAL" clId="{64C07D57-D596-57EC-9323-45CEA0185DB9}" dt="2026-04-13T20:40:16.516" v="6293"/>
        <pc:sldMkLst>
          <pc:docMk/>
          <pc:sldMk cId="2971687410" sldId="700"/>
        </pc:sldMkLst>
        <pc:spChg chg="mod">
          <ac:chgData name="Phillip Jordan" userId="5e614bdc-a736-4d86-9632-f7c9e43b6b9e" providerId="ADAL" clId="{64C07D57-D596-57EC-9323-45CEA0185DB9}" dt="2026-04-13T20:40:16.516" v="6293"/>
          <ac:spMkLst>
            <pc:docMk/>
            <pc:sldMk cId="2971687410" sldId="700"/>
            <ac:spMk id="5" creationId="{AC43EDB2-5139-F6BF-8592-1881E0443CB5}"/>
          </ac:spMkLst>
        </pc:spChg>
      </pc:sldChg>
      <pc:sldChg chg="delSp modSp add mod">
        <pc:chgData name="Phillip Jordan" userId="5e614bdc-a736-4d86-9632-f7c9e43b6b9e" providerId="ADAL" clId="{64C07D57-D596-57EC-9323-45CEA0185DB9}" dt="2026-04-14T13:16:21.835" v="6896" actId="1076"/>
        <pc:sldMkLst>
          <pc:docMk/>
          <pc:sldMk cId="545290974" sldId="701"/>
        </pc:sldMkLst>
        <pc:spChg chg="mod">
          <ac:chgData name="Phillip Jordan" userId="5e614bdc-a736-4d86-9632-f7c9e43b6b9e" providerId="ADAL" clId="{64C07D57-D596-57EC-9323-45CEA0185DB9}" dt="2026-04-14T13:16:21.835" v="6896" actId="1076"/>
          <ac:spMkLst>
            <pc:docMk/>
            <pc:sldMk cId="545290974" sldId="701"/>
            <ac:spMk id="13" creationId="{20A86A13-7705-30A8-8642-06C8FD0916CC}"/>
          </ac:spMkLst>
        </pc:spChg>
      </pc:sldChg>
      <pc:sldChg chg="modSp add mod">
        <pc:chgData name="Phillip Jordan" userId="5e614bdc-a736-4d86-9632-f7c9e43b6b9e" providerId="ADAL" clId="{64C07D57-D596-57EC-9323-45CEA0185DB9}" dt="2026-04-14T13:10:18.925" v="6550" actId="20577"/>
        <pc:sldMkLst>
          <pc:docMk/>
          <pc:sldMk cId="1136316478" sldId="702"/>
        </pc:sldMkLst>
        <pc:spChg chg="mod">
          <ac:chgData name="Phillip Jordan" userId="5e614bdc-a736-4d86-9632-f7c9e43b6b9e" providerId="ADAL" clId="{64C07D57-D596-57EC-9323-45CEA0185DB9}" dt="2026-04-14T13:07:57.342" v="6457" actId="255"/>
          <ac:spMkLst>
            <pc:docMk/>
            <pc:sldMk cId="1136316478" sldId="702"/>
            <ac:spMk id="13" creationId="{775A8E27-2EE1-9230-F989-E4BF45C688BF}"/>
          </ac:spMkLst>
        </pc:spChg>
        <pc:spChg chg="mod">
          <ac:chgData name="Phillip Jordan" userId="5e614bdc-a736-4d86-9632-f7c9e43b6b9e" providerId="ADAL" clId="{64C07D57-D596-57EC-9323-45CEA0185DB9}" dt="2026-04-14T13:10:18.925" v="6550" actId="20577"/>
          <ac:spMkLst>
            <pc:docMk/>
            <pc:sldMk cId="1136316478" sldId="702"/>
            <ac:spMk id="15" creationId="{56E53BB8-A45B-AFE3-90A7-BC67A6AB481B}"/>
          </ac:spMkLst>
        </pc:spChg>
      </pc:sldChg>
      <pc:sldChg chg="modSp add mod">
        <pc:chgData name="Phillip Jordan" userId="5e614bdc-a736-4d86-9632-f7c9e43b6b9e" providerId="ADAL" clId="{64C07D57-D596-57EC-9323-45CEA0185DB9}" dt="2026-04-14T13:10:36.077" v="6569" actId="20577"/>
        <pc:sldMkLst>
          <pc:docMk/>
          <pc:sldMk cId="4211881676" sldId="703"/>
        </pc:sldMkLst>
        <pc:spChg chg="mod">
          <ac:chgData name="Phillip Jordan" userId="5e614bdc-a736-4d86-9632-f7c9e43b6b9e" providerId="ADAL" clId="{64C07D57-D596-57EC-9323-45CEA0185DB9}" dt="2026-04-14T13:10:36.077" v="6569" actId="20577"/>
          <ac:spMkLst>
            <pc:docMk/>
            <pc:sldMk cId="4211881676" sldId="703"/>
            <ac:spMk id="13" creationId="{B1455D35-C3A7-3652-4496-3BFD859DFE1A}"/>
          </ac:spMkLst>
        </pc:spChg>
      </pc:sldChg>
      <pc:sldChg chg="add">
        <pc:chgData name="Phillip Jordan" userId="5e614bdc-a736-4d86-9632-f7c9e43b6b9e" providerId="ADAL" clId="{64C07D57-D596-57EC-9323-45CEA0185DB9}" dt="2026-04-14T13:15:27.699" v="6832" actId="2890"/>
        <pc:sldMkLst>
          <pc:docMk/>
          <pc:sldMk cId="1566856244" sldId="7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8671A-6850-F443-9B2A-36E2CE1A31A4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3516B-282A-AC4F-B43A-BE81016A0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DC919-58B7-8148-B51B-DA2BAD3F19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7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D9618-DC37-68A1-214A-36ED92C8F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89415-D2AD-FFAA-9C3D-D039AEFE6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140B1-0BCA-02DE-C584-B2713221E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51CB3-5C31-26CC-539B-AF0718C96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DC919-58B7-8148-B51B-DA2BAD3F19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2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3516B-282A-AC4F-B43A-BE81016A0893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1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0F6E8-5041-B774-0F86-5C19768A5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17EAC-0F37-EC9B-7D28-CB11C0F3B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9336E-DE64-B2B0-C4D7-BE2F46568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CF0C7-F30B-A9F0-8EBB-00624D32C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DC919-58B7-8148-B51B-DA2BAD3F1904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9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D99A-CB4F-0B86-6F40-C06612252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C7F57-F7E1-01D1-91F1-00E538118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F557-C9A9-24E5-4372-EB1A7ADB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79D96-2750-E73E-AF2A-6098B515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A8F8F-5D02-792D-E3BD-4C8A868D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9537-7B53-534D-4E87-71E2B33C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F3711-E950-3453-9835-E5DA7A1E5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3C27F-110F-1ABB-B7EB-D550C59B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BBC3E-7B66-C2A8-1A7D-074657D5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2EEC7-FAA3-087C-69CF-AE9C3059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5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86EB16-6027-9CC8-FF60-5C8F0AC32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D5A57-921F-4753-4429-6CA862437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A4C93-38B1-5CD6-91D1-0D7B3997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25191-D6DA-1329-1DCF-7268BFB5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95B3-E530-86DD-C994-FD2D492A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9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461E-78AA-547A-91B6-D3C4925A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D3FCF-A154-13EB-70DF-23154250B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C437C-BCA4-2DBD-FB16-1749BABF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44374-8019-E4B1-506E-F6DE1E8F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BA8F3-6C83-0BC6-E4E3-A3274592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3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E86D-23D4-F070-2881-CB592BB3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6C3F3-4F7B-B46F-6114-583C1110C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E3722-7F62-28D0-CFBA-04899014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1BF89-4322-19C9-2748-4EDDECF6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DE483-88EA-C543-FB96-65FF69FD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70EA-162D-C4DD-C54B-03ABFE2E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962EF-7AED-7A19-46BD-B47874CBF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AA6B4-8521-B2D3-27E7-1F4625618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1454D-085C-793A-A491-79EF1F97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FE8AB-6331-23D3-E797-D1ECB631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F5454-23A5-96F4-D2B8-832ABB54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9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E97C-144A-7521-DBA3-904FFF09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36271-F2F0-1E5C-9F38-8ED49DB0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56882-6E85-4404-A1EA-A7F884DD8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56CAE-91CA-CD7E-6851-C5D50C6CE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112E9-1F42-E425-87AA-586175A25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E236B-E69B-2E0F-0AA6-29879FC1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FD402-5531-EFEB-96AA-70E927F0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EF9FF-60D8-6309-354A-A2ECA9A4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3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FB08-726C-471C-D9A5-64046E95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4C97B-1030-A22F-7A9D-144AEAEB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123FC-48B3-4580-5CE8-BEF792E5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01F85-51DC-62DB-053E-F84A07E2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2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B2935-5F3F-701A-EDBB-70E4B740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6CD66-3D17-31F4-EEB7-A522F152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5D239-2C4D-30EB-48E4-C8F91236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981F-E823-308D-DA22-64E4767A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78984-40F0-B51E-2330-B848BF40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5A42B-8DBE-7FD9-BAE0-0DA2F60EC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767F1-379C-66B3-369C-82D35A67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5C952-8101-405F-560C-5B7E8B6B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7355A-72EE-179A-CA9C-597AB2D7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6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00F2-80FD-A83A-28D6-305B2667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0E44E-1D4E-7D28-747E-ECFFD2EDA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B49E2-7971-D815-A1EB-918E2391B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A9853-0FC2-6261-3067-BF67E061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679CF-B09C-89E3-B599-C347F16B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18FDC-6A81-1A77-8F45-AFCE38A4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14EEC-8124-1817-4431-ADDDD7E5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C56FA-FE3C-443A-3BCC-E9F56FEE7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15D6-2C7D-7607-4D1D-AB548745A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F5F953-C521-4D4E-A373-96730CB96447}" type="datetimeFigureOut">
              <a:rPr lang="en-US" smtClean="0"/>
              <a:t>4/20/26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516B-920E-436D-00E6-AA870D625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408C-2504-A0B7-C5EA-22CC9AE86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8FC109-E863-864E-B061-90083CF5B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699EDE-1762-703E-F44F-06B7605AA6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3C729-260B-27C8-9878-FD0CA238D8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770" y="5777979"/>
            <a:ext cx="1049089" cy="670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0422C-2C3C-5EE8-8991-7151A2DEB1F5}"/>
              </a:ext>
            </a:extLst>
          </p:cNvPr>
          <p:cNvSpPr txBox="1"/>
          <p:nvPr/>
        </p:nvSpPr>
        <p:spPr>
          <a:xfrm>
            <a:off x="5329120" y="5755743"/>
            <a:ext cx="2636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Village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9,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93F3F-6CE8-7599-143E-19EC245F01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315" y="339902"/>
            <a:ext cx="2669960" cy="1484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1AD509-6FE3-2227-B787-1F5F5DB69A31}"/>
              </a:ext>
            </a:extLst>
          </p:cNvPr>
          <p:cNvSpPr txBox="1"/>
          <p:nvPr/>
        </p:nvSpPr>
        <p:spPr>
          <a:xfrm>
            <a:off x="359229" y="4964423"/>
            <a:ext cx="1147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Revolution, Reaction, Reform in History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B2C07-E1B1-E43E-1926-F22FBB5400A5}"/>
              </a:ext>
            </a:extLst>
          </p:cNvPr>
          <p:cNvSpPr txBox="1"/>
          <p:nvPr/>
        </p:nvSpPr>
        <p:spPr>
          <a:xfrm>
            <a:off x="0" y="1295951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Captain of America" pitchFamily="2" charset="0"/>
                <a:cs typeface="Arial" panose="020B0604020202020204" pitchFamily="34" charset="0"/>
              </a:rPr>
              <a:t>AWARDS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5CB060-0202-B20C-F6B3-39B52D453A16}"/>
              </a:ext>
            </a:extLst>
          </p:cNvPr>
          <p:cNvSpPr txBox="1"/>
          <p:nvPr/>
        </p:nvSpPr>
        <p:spPr>
          <a:xfrm>
            <a:off x="0" y="2983675"/>
            <a:ext cx="12192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Captain of America" pitchFamily="2" charset="0"/>
                <a:cs typeface="Arial" panose="020B0604020202020204" pitchFamily="34" charset="0"/>
              </a:rPr>
              <a:t>CEREMONY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403156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9C8CD-1032-9BF8-2447-4AEBACDC7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5B0E33-FCEC-50E3-D090-9188C37AD4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88F24-86C1-6EF5-E2E5-2335D9A9D9D0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5C6712-8862-2246-CA44-419F786EE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E451CC-692E-2881-34FB-DA6C57138BF2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23167-F0F0-E99F-07F1-05058BCCD8F4}"/>
              </a:ext>
            </a:extLst>
          </p:cNvPr>
          <p:cNvSpPr txBox="1"/>
          <p:nvPr/>
        </p:nvSpPr>
        <p:spPr>
          <a:xfrm>
            <a:off x="3620000" y="2148496"/>
            <a:ext cx="8034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UAB DEPT. OF HISTORY </a:t>
            </a:r>
            <a:br>
              <a:rPr lang="en-US" sz="4400" b="1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</a:br>
            <a:r>
              <a:rPr lang="en-US" sz="4400" b="1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CIVIL RIGHTS HISTORY AWARD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6A815-C7F0-B7A1-7EBE-9AE063BD30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20000" y="1459007"/>
            <a:ext cx="4078385" cy="488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4D7F63-8DC6-DF62-5D01-B27DBC637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17" y="841253"/>
            <a:ext cx="2003580" cy="3062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CF78C-7B80-5A7E-1D39-F024F9A26E88}"/>
              </a:ext>
            </a:extLst>
          </p:cNvPr>
          <p:cNvSpPr txBox="1"/>
          <p:nvPr/>
        </p:nvSpPr>
        <p:spPr>
          <a:xfrm>
            <a:off x="0" y="407164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Yeonwoo Seok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B9C02-6C6A-E6C3-5690-2079563C5A4B}"/>
              </a:ext>
            </a:extLst>
          </p:cNvPr>
          <p:cNvSpPr txBox="1"/>
          <p:nvPr/>
        </p:nvSpPr>
        <p:spPr>
          <a:xfrm>
            <a:off x="0" y="5152432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Tuskegee Syphilis Study: </a:t>
            </a:r>
            <a:r>
              <a:rPr lang="en-US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Revolution, Reaction, and Reform in Medical Research Ethics</a:t>
            </a:r>
            <a:r>
              <a:rPr lang="en-US" sz="19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en-US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Auburn High School</a:t>
            </a:r>
          </a:p>
        </p:txBody>
      </p:sp>
    </p:spTree>
    <p:extLst>
      <p:ext uri="{BB962C8B-B14F-4D97-AF65-F5344CB8AC3E}">
        <p14:creationId xmlns:p14="http://schemas.microsoft.com/office/powerpoint/2010/main" val="347410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5F9BE-D8B6-0B81-6CF4-3F367F9A5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388796-74B4-BE0D-31DB-FD8A1E5F1A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F6ABD5-EE48-D455-8676-608BC004DE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7603"/>
            <a:ext cx="766623" cy="426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AC41E7-90FE-B8CE-C28C-C4AA5994262E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CA460-8697-8D29-93C3-9FB95162683C}"/>
              </a:ext>
            </a:extLst>
          </p:cNvPr>
          <p:cNvSpPr txBox="1"/>
          <p:nvPr/>
        </p:nvSpPr>
        <p:spPr>
          <a:xfrm>
            <a:off x="-23253" y="454775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Recognizing this year’s AHD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Outstanding Supporter and Outstanding Teacher!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65DC3-40D8-AD49-1290-FC10D68243CC}"/>
              </a:ext>
            </a:extLst>
          </p:cNvPr>
          <p:cNvSpPr txBox="1"/>
          <p:nvPr/>
        </p:nvSpPr>
        <p:spPr>
          <a:xfrm>
            <a:off x="23253" y="1755293"/>
            <a:ext cx="1217649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5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AWARDS</a:t>
            </a:r>
            <a:endParaRPr lang="en-US" sz="16500" dirty="0">
              <a:solidFill>
                <a:srgbClr val="C01F4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25E20-3F3F-3F13-7780-1A19FBAF5CC3}"/>
              </a:ext>
            </a:extLst>
          </p:cNvPr>
          <p:cNvSpPr txBox="1"/>
          <p:nvPr/>
        </p:nvSpPr>
        <p:spPr>
          <a:xfrm>
            <a:off x="0" y="23540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OUTSTANDING</a:t>
            </a:r>
          </a:p>
        </p:txBody>
      </p:sp>
    </p:spTree>
    <p:extLst>
      <p:ext uri="{BB962C8B-B14F-4D97-AF65-F5344CB8AC3E}">
        <p14:creationId xmlns:p14="http://schemas.microsoft.com/office/powerpoint/2010/main" val="182043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54896-7138-A510-E8C3-DFB66F9FB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6A8126-4609-2EB9-354D-4E32399AAE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C5363-18ED-509D-6208-0E4AC380A4FE}"/>
              </a:ext>
            </a:extLst>
          </p:cNvPr>
          <p:cNvSpPr txBox="1"/>
          <p:nvPr/>
        </p:nvSpPr>
        <p:spPr>
          <a:xfrm>
            <a:off x="0" y="-157211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OUTSTANDING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ED0D67-4397-F0F6-B02B-94CCCFAAF7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7603"/>
            <a:ext cx="766623" cy="426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532F29-4AED-5E54-EB8E-6BD645C50D21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5484A-20A2-5859-B538-519286D41174}"/>
              </a:ext>
            </a:extLst>
          </p:cNvPr>
          <p:cNvSpPr txBox="1"/>
          <p:nvPr/>
        </p:nvSpPr>
        <p:spPr>
          <a:xfrm>
            <a:off x="0" y="388654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Matthew Spivey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F0F0D-66BD-D8D2-40B9-8558DCF7984D}"/>
              </a:ext>
            </a:extLst>
          </p:cNvPr>
          <p:cNvSpPr txBox="1"/>
          <p:nvPr/>
        </p:nvSpPr>
        <p:spPr>
          <a:xfrm>
            <a:off x="0" y="49172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Supervisor, Social Studies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County Public Schools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B6AE3-AA73-B6B9-B648-35AC525BEDFF}"/>
              </a:ext>
            </a:extLst>
          </p:cNvPr>
          <p:cNvSpPr txBox="1"/>
          <p:nvPr/>
        </p:nvSpPr>
        <p:spPr>
          <a:xfrm>
            <a:off x="0" y="1379011"/>
            <a:ext cx="12192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SUPPORTER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90262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438B0-CB3F-5157-E2A9-397898A1E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FC2EEF-DF69-6EE2-0C37-563E026E2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D88948-440F-B625-8816-A28D5FA847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7603"/>
            <a:ext cx="766623" cy="426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CF92C3-83B0-B7CD-3437-C93C7BB13AE8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D6033C-106D-B450-22F0-76E6BD764E13}"/>
              </a:ext>
            </a:extLst>
          </p:cNvPr>
          <p:cNvSpPr txBox="1"/>
          <p:nvPr/>
        </p:nvSpPr>
        <p:spPr>
          <a:xfrm>
            <a:off x="0" y="388654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Laura Carter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868F8-547E-6868-1D81-8478041593E7}"/>
              </a:ext>
            </a:extLst>
          </p:cNvPr>
          <p:cNvSpPr txBox="1"/>
          <p:nvPr/>
        </p:nvSpPr>
        <p:spPr>
          <a:xfrm>
            <a:off x="0" y="49172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Teacher, Social Studies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Century Technology High School (Huntsville)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36920-F404-AF81-8E47-32872A9B441D}"/>
              </a:ext>
            </a:extLst>
          </p:cNvPr>
          <p:cNvSpPr txBox="1"/>
          <p:nvPr/>
        </p:nvSpPr>
        <p:spPr>
          <a:xfrm>
            <a:off x="0" y="-157211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OUTSTANDING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65B4B-BA9D-F24B-9535-1DE1AC4341CD}"/>
              </a:ext>
            </a:extLst>
          </p:cNvPr>
          <p:cNvSpPr txBox="1"/>
          <p:nvPr/>
        </p:nvSpPr>
        <p:spPr>
          <a:xfrm>
            <a:off x="0" y="1379011"/>
            <a:ext cx="12192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TEACHER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15238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38DB7-21A7-6B02-8C13-8A486A2C0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7B93C8-5C8A-B03C-C587-A201324EA0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D1CCE-E0BE-5F88-FFA8-9B872B960DA0}"/>
              </a:ext>
            </a:extLst>
          </p:cNvPr>
          <p:cNvSpPr txBox="1"/>
          <p:nvPr/>
        </p:nvSpPr>
        <p:spPr>
          <a:xfrm>
            <a:off x="3453693" y="1013864"/>
            <a:ext cx="840784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0" b="1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Junior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FE662B-EFDB-2CE6-9CB6-6865DB2E9C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69" y="1137920"/>
            <a:ext cx="3132440" cy="1741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CA7588-427F-7BF5-6297-E4B60FF5D267}"/>
              </a:ext>
            </a:extLst>
          </p:cNvPr>
          <p:cNvSpPr txBox="1"/>
          <p:nvPr/>
        </p:nvSpPr>
        <p:spPr>
          <a:xfrm>
            <a:off x="31004" y="2989604"/>
            <a:ext cx="1217649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5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DIVISION</a:t>
            </a:r>
            <a:endParaRPr lang="en-US" sz="16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2910D-50D9-AF84-D033-25D7C542AD10}"/>
              </a:ext>
            </a:extLst>
          </p:cNvPr>
          <p:cNvSpPr txBox="1"/>
          <p:nvPr/>
        </p:nvSpPr>
        <p:spPr>
          <a:xfrm>
            <a:off x="2593551" y="4946525"/>
            <a:ext cx="72881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ptain of America" pitchFamily="2" charset="0"/>
                <a:cs typeface="Arial Black" panose="020B0604020202020204" pitchFamily="34" charset="0"/>
              </a:rPr>
              <a:t>WINNERS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5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3CF9F-D2DA-D2AA-2C64-49561D873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A78DA3-B2BF-49C6-23DF-0130E36FB4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E837F-DC98-EF4D-CCCC-F9C9DE5A9D76}"/>
              </a:ext>
            </a:extLst>
          </p:cNvPr>
          <p:cNvSpPr txBox="1"/>
          <p:nvPr/>
        </p:nvSpPr>
        <p:spPr>
          <a:xfrm>
            <a:off x="-5866" y="735045"/>
            <a:ext cx="1217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Drumroll please…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4DD92-D1E5-C6FD-BF1F-1E75EE1E6CEF}"/>
              </a:ext>
            </a:extLst>
          </p:cNvPr>
          <p:cNvSpPr txBox="1"/>
          <p:nvPr/>
        </p:nvSpPr>
        <p:spPr>
          <a:xfrm>
            <a:off x="-5866" y="2337303"/>
            <a:ext cx="121764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YOUR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WEBSITE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WINNERS!</a:t>
            </a:r>
          </a:p>
        </p:txBody>
      </p:sp>
    </p:spTree>
    <p:extLst>
      <p:ext uri="{BB962C8B-B14F-4D97-AF65-F5344CB8AC3E}">
        <p14:creationId xmlns:p14="http://schemas.microsoft.com/office/powerpoint/2010/main" val="405611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3F11F-4CA4-ABB3-97FC-548D0C2A8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5E6F08-BDB0-9357-ECF4-75196F0B3D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00D51-B829-2C33-5F15-1B76B91833C8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6C0DF8-08BB-B654-68CA-656DA2A8F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6AE68E-96B6-8A6B-3678-47E4694DC58E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51E95-263C-1577-CB99-51BB5569ED83}"/>
              </a:ext>
            </a:extLst>
          </p:cNvPr>
          <p:cNvSpPr txBox="1"/>
          <p:nvPr/>
        </p:nvSpPr>
        <p:spPr>
          <a:xfrm>
            <a:off x="6350" y="40964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Sawyer Woosley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027F9-30CE-9E46-97F8-50BBA47ED983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“Storming of the Bastille”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Westminster Christian Academy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679A4A-3F13-4E03-79BC-B5272869E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684996" y="2248766"/>
            <a:ext cx="1108909" cy="1694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19BF4D-4430-1838-A2A5-B18BFE2573F1}"/>
              </a:ext>
            </a:extLst>
          </p:cNvPr>
          <p:cNvSpPr txBox="1"/>
          <p:nvPr/>
        </p:nvSpPr>
        <p:spPr>
          <a:xfrm>
            <a:off x="6350" y="185697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0941A-D37A-0CCC-37CE-DF99434E1569}"/>
              </a:ext>
            </a:extLst>
          </p:cNvPr>
          <p:cNvSpPr txBox="1"/>
          <p:nvPr/>
        </p:nvSpPr>
        <p:spPr>
          <a:xfrm>
            <a:off x="-6350" y="1022901"/>
            <a:ext cx="12179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WEBSITE</a:t>
            </a:r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  <a:endParaRPr lang="en-US" sz="4400" b="1" dirty="0">
              <a:solidFill>
                <a:srgbClr val="0A1F4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917FD-2236-5299-C631-B1E59FA796C0}"/>
              </a:ext>
            </a:extLst>
          </p:cNvPr>
          <p:cNvSpPr txBox="1"/>
          <p:nvPr/>
        </p:nvSpPr>
        <p:spPr>
          <a:xfrm>
            <a:off x="3191420" y="255145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145928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97A52-5C1B-2CF7-B95E-6D2CDA44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8ACD81-D1C1-D6B9-CE9E-3B70F670FA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B0FC5-EBC5-F519-7F1C-D4398CDA0B3B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12935D-905E-6198-4CD0-D8E4E08922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76177F-BDB3-2B63-5F4A-DEF0A8A45E3E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FD375-EFBE-83ED-17C5-D16A8EACA2B8}"/>
              </a:ext>
            </a:extLst>
          </p:cNvPr>
          <p:cNvSpPr txBox="1"/>
          <p:nvPr/>
        </p:nvSpPr>
        <p:spPr>
          <a:xfrm>
            <a:off x="6350" y="40964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Holden Burney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AB4338-A8C3-5BB7-555B-2D8880F053D0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Bay of Pigs: A Reaction of a Cold War”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Westminster Christian Academy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CD590-C3E1-7624-9559-3ADED6DD7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486644" y="2312592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F99E8F-F6F5-89A8-FB3B-58B049C4B766}"/>
              </a:ext>
            </a:extLst>
          </p:cNvPr>
          <p:cNvSpPr txBox="1"/>
          <p:nvPr/>
        </p:nvSpPr>
        <p:spPr>
          <a:xfrm>
            <a:off x="6350" y="185697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9B774-8C88-AB1D-4CD3-8729356CB1FE}"/>
              </a:ext>
            </a:extLst>
          </p:cNvPr>
          <p:cNvSpPr txBox="1"/>
          <p:nvPr/>
        </p:nvSpPr>
        <p:spPr>
          <a:xfrm>
            <a:off x="-6350" y="1039181"/>
            <a:ext cx="12179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WEBSITE</a:t>
            </a:r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73CAA-DA76-E4EA-F3AF-75E204C8294C}"/>
              </a:ext>
            </a:extLst>
          </p:cNvPr>
          <p:cNvSpPr txBox="1"/>
          <p:nvPr/>
        </p:nvSpPr>
        <p:spPr>
          <a:xfrm>
            <a:off x="3191420" y="252097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1392887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AB864-0793-2CE8-9EA6-18F9726F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5F9DE-74F8-AD7B-20EB-C3CC9C163D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F745A-F946-C3EC-8E73-C01FF06C2177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97240D-62DF-69D8-2F7A-B6A1E65CC2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82228E-5562-F019-A57A-E3BB44990F9F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65A42-393A-D1AD-5DEC-7C0C5C88E0A4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D8CD8-28F9-936A-7353-EBF2BB998EB8}"/>
              </a:ext>
            </a:extLst>
          </p:cNvPr>
          <p:cNvSpPr txBox="1"/>
          <p:nvPr/>
        </p:nvSpPr>
        <p:spPr>
          <a:xfrm>
            <a:off x="3525389" y="3425579"/>
            <a:ext cx="8660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Clara Eaton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FA44A9-0C34-4BD3-E448-1FA322F218B4}"/>
              </a:ext>
            </a:extLst>
          </p:cNvPr>
          <p:cNvSpPr txBox="1"/>
          <p:nvPr/>
        </p:nvSpPr>
        <p:spPr>
          <a:xfrm>
            <a:off x="3525388" y="4572163"/>
            <a:ext cx="866026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Life of Bad Karma: The Segregation of Leprosy 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Reform of the Government in Early 20</a:t>
            </a:r>
            <a:r>
              <a:rPr lang="en-US" sz="2000" b="1" baseline="30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th-</a:t>
            </a: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Century Japan”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Clark-Shaw Magnet School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513812-D347-7D95-5CA7-3F660BA12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823548" y="431208"/>
            <a:ext cx="2410589" cy="368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84704E-1CD7-A23F-3B06-140593D84AED}"/>
              </a:ext>
            </a:extLst>
          </p:cNvPr>
          <p:cNvSpPr txBox="1"/>
          <p:nvPr/>
        </p:nvSpPr>
        <p:spPr>
          <a:xfrm>
            <a:off x="3345576" y="1114701"/>
            <a:ext cx="7810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WEBSITE</a:t>
            </a:r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  <a:endParaRPr lang="en-US" sz="4400" b="1" dirty="0">
              <a:solidFill>
                <a:srgbClr val="0A1F4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2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DF3CE-5E06-13C6-1AC0-39F29C995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348878-D010-4C09-6687-56F1BFA24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689F4-46A5-F5F0-77D3-2209B44C7942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092D1A-9E73-2D77-697A-2576BB7077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BCE065-EB2B-124B-F38A-8B628C04AEAE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3C402-66C9-D411-41A9-48AB5569D383}"/>
              </a:ext>
            </a:extLst>
          </p:cNvPr>
          <p:cNvSpPr txBox="1"/>
          <p:nvPr/>
        </p:nvSpPr>
        <p:spPr>
          <a:xfrm>
            <a:off x="6350" y="409646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Lilian Gilmore &amp; Aseel Jaber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DBC8D-9A74-7AE1-F210-D7DC61803A65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“Black and Brown Unity”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Denton Middle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F2D55-3082-5A70-3CA9-D2E47445A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695155" y="2102765"/>
            <a:ext cx="1108909" cy="1694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1816A-4C08-4153-C86B-D564B63AFC90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491C1-878B-3CBF-2A19-0A5E7C97E831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WEBSITE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0284E-E8EB-0BC4-4233-8454F9A827A3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60312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92234-8FC2-C3E0-44D3-7B3532F8B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8FE078-EA98-52A7-33FD-64C403225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1F4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C6E403-13BF-DAAF-4703-158D8228A87B}"/>
              </a:ext>
            </a:extLst>
          </p:cNvPr>
          <p:cNvSpPr/>
          <p:nvPr/>
        </p:nvSpPr>
        <p:spPr>
          <a:xfrm>
            <a:off x="359229" y="356870"/>
            <a:ext cx="11473542" cy="5749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153EB-FD74-A4BD-9631-14FAC5D9451E}"/>
              </a:ext>
            </a:extLst>
          </p:cNvPr>
          <p:cNvSpPr txBox="1"/>
          <p:nvPr/>
        </p:nvSpPr>
        <p:spPr>
          <a:xfrm>
            <a:off x="0" y="254524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A1F41"/>
                </a:solidFill>
                <a:latin typeface="Captain of America" pitchFamily="2" charset="0"/>
              </a:rPr>
              <a:t>OUR 2026 PARTNERS </a:t>
            </a:r>
          </a:p>
          <a:p>
            <a:pPr algn="ctr"/>
            <a:r>
              <a:rPr lang="en-US" sz="7200" b="1" dirty="0">
                <a:solidFill>
                  <a:srgbClr val="0A1F41"/>
                </a:solidFill>
                <a:latin typeface="Captain of America" pitchFamily="2" charset="0"/>
              </a:rPr>
              <a:t>AND SPONSORS</a:t>
            </a:r>
            <a:endParaRPr lang="en-US" sz="7200" dirty="0">
              <a:solidFill>
                <a:srgbClr val="0A1F41"/>
              </a:solidFill>
              <a:latin typeface="Captain of America" pitchFamily="2" charset="0"/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2EAFE29F-00D2-0811-E865-15B0818A68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54" y="4343239"/>
            <a:ext cx="2513760" cy="408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4F9640-2B4F-54ED-CCFF-6F2B3EBFCE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066" y="4249406"/>
            <a:ext cx="1011604" cy="6384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001D92-69A8-20DF-B2DF-4573EB4D89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690" y="5127391"/>
            <a:ext cx="727134" cy="735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365CC6-EBA4-CC65-577D-F1111B4976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270" y="4335412"/>
            <a:ext cx="1393247" cy="4664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51487-1C32-D819-A7A4-649281328F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877" y="4255463"/>
            <a:ext cx="1312352" cy="638442"/>
          </a:xfrm>
          <a:prstGeom prst="rect">
            <a:avLst/>
          </a:prstGeom>
        </p:spPr>
      </p:pic>
      <p:pic>
        <p:nvPicPr>
          <p:cNvPr id="18" name="Picture 17" descr="A blue and white logo&#10;&#10;Description automatically generated">
            <a:extLst>
              <a:ext uri="{FF2B5EF4-FFF2-40B4-BE49-F238E27FC236}">
                <a16:creationId xmlns:a16="http://schemas.microsoft.com/office/drawing/2014/main" id="{FCFFB6B5-F1A1-97BC-21C4-2E6471075D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792" y="4255463"/>
            <a:ext cx="967734" cy="5842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CA7824-C04E-24A8-0AC8-F53568351E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4"/>
          <a:stretch/>
        </p:blipFill>
        <p:spPr>
          <a:xfrm>
            <a:off x="8026170" y="4255463"/>
            <a:ext cx="1950240" cy="5842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C293CD-B4D9-972A-3D7F-DCF630B22C1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230" y="5166661"/>
            <a:ext cx="727522" cy="6012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CA2A38-A3D2-E4BF-A4AF-788DC6915289}"/>
              </a:ext>
            </a:extLst>
          </p:cNvPr>
          <p:cNvSpPr txBox="1"/>
          <p:nvPr/>
        </p:nvSpPr>
        <p:spPr>
          <a:xfrm>
            <a:off x="9484269" y="5277063"/>
            <a:ext cx="18364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William Wayne Smith Foundation</a:t>
            </a:r>
          </a:p>
        </p:txBody>
      </p:sp>
      <p:pic>
        <p:nvPicPr>
          <p:cNvPr id="26" name="Picture 25" descr="A black and red logo&#10;&#10;AI-generated content may be incorrect.">
            <a:extLst>
              <a:ext uri="{FF2B5EF4-FFF2-40B4-BE49-F238E27FC236}">
                <a16:creationId xmlns:a16="http://schemas.microsoft.com/office/drawing/2014/main" id="{C7AE3EC0-ED1F-8417-5A0A-D41EF934629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583" y="5230305"/>
            <a:ext cx="918056" cy="584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CDEC42-268A-F58E-F084-475AC80183B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5809" y="5416808"/>
            <a:ext cx="2739614" cy="3234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7C47FB-6C5B-AB2A-22C2-C2F4A3FF667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7603"/>
            <a:ext cx="766623" cy="42619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B0425FC-F453-860C-95CB-EB9BBBF31DC3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A35A7B-D96D-3606-2C51-0D097C87B88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588" y="5062380"/>
            <a:ext cx="1681422" cy="8417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7D00A76-5656-11B7-835D-1DD9C7C1B55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175" y="5100725"/>
            <a:ext cx="671402" cy="648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AFF5D-67D1-6822-ECDF-1D01CBF999F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249" y="2437975"/>
            <a:ext cx="1745166" cy="1745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7EB57-0B87-947F-593B-D549E1212D7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15" y="2962697"/>
            <a:ext cx="939689" cy="786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BA2D62-564C-16EF-29E5-73297F5F0EA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581" y="2916015"/>
            <a:ext cx="782269" cy="8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CD3D4-325D-85FF-8212-36978CCEC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1FE17B-DB74-4401-9EAD-A45EC56DA8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15E4C-9FA3-E5B0-AB85-95EE790CF258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60A5B8-E20C-615D-F145-5EA964D3E0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758A42-0E1B-DC9A-AD4B-B84E2CDA03CF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61E137-BFAF-EB80-801C-FFCBD224D51C}"/>
              </a:ext>
            </a:extLst>
          </p:cNvPr>
          <p:cNvSpPr txBox="1"/>
          <p:nvPr/>
        </p:nvSpPr>
        <p:spPr>
          <a:xfrm>
            <a:off x="6350" y="387653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Caleb Hayes, Brody Lofton, Ike Parmer, Bradleigh Lofton, Brady Williams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6B54D-B2E3-2E80-0C49-1CEF0E599220}"/>
              </a:ext>
            </a:extLst>
          </p:cNvPr>
          <p:cNvSpPr txBox="1"/>
          <p:nvPr/>
        </p:nvSpPr>
        <p:spPr>
          <a:xfrm>
            <a:off x="6350" y="524265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Birth and Rise of Communism”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 Middle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EA0C9-8678-A636-B44C-9E332A6C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506965" y="2146614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8CC320-9CDB-04FC-AA41-B35C8A873461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8C9E2-B403-BB62-ECE7-BD799B3E2C23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WEBSITE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55721-EE1A-12FF-1E9F-0418565B7363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238256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19780-BE09-F2E9-2D43-C79002709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DC0A8C-6515-C244-1128-50501CFE8D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02E2FD-5525-A1EA-AA18-E37D6F574233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A38E66-206B-A05D-2DD8-8C1429325E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76C07B-7956-2D2F-3724-D6601BE4FB74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AE88E-91DB-F641-9837-9EE17EAFEBF6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4B8A4-E761-7E0C-D361-DB98D9FB7F0B}"/>
              </a:ext>
            </a:extLst>
          </p:cNvPr>
          <p:cNvSpPr txBox="1"/>
          <p:nvPr/>
        </p:nvSpPr>
        <p:spPr>
          <a:xfrm>
            <a:off x="712109" y="3511307"/>
            <a:ext cx="10589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Jayden McIntyre, Nash Naber, Layton Patterson, Sarah Pettis, Rylee Nader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66F4B4-9CEF-31CD-4B5E-067F92662068}"/>
              </a:ext>
            </a:extLst>
          </p:cNvPr>
          <p:cNvSpPr txBox="1"/>
          <p:nvPr/>
        </p:nvSpPr>
        <p:spPr>
          <a:xfrm>
            <a:off x="742540" y="4902275"/>
            <a:ext cx="866026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Evolution of Aviation Security: Pre- and Post-9/11”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Causey Middle School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0DC420-C672-37C2-22C5-8520CEA58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754088" y="485503"/>
            <a:ext cx="1835684" cy="2805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9C644-7C25-8143-F738-36B7D0521267}"/>
              </a:ext>
            </a:extLst>
          </p:cNvPr>
          <p:cNvSpPr txBox="1"/>
          <p:nvPr/>
        </p:nvSpPr>
        <p:spPr>
          <a:xfrm>
            <a:off x="3345577" y="107299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WEBSITE</a:t>
            </a:r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</p:spTree>
    <p:extLst>
      <p:ext uri="{BB962C8B-B14F-4D97-AF65-F5344CB8AC3E}">
        <p14:creationId xmlns:p14="http://schemas.microsoft.com/office/powerpoint/2010/main" val="3157235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F8167-4E6D-C9D5-6A1F-C958A7D14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4C20E2-61F1-3D34-8C92-37EAD104AE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E67C8-4F89-50C6-3B9A-50380FF253E6}"/>
              </a:ext>
            </a:extLst>
          </p:cNvPr>
          <p:cNvSpPr txBox="1"/>
          <p:nvPr/>
        </p:nvSpPr>
        <p:spPr>
          <a:xfrm>
            <a:off x="-5866" y="735045"/>
            <a:ext cx="1217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Drumroll please…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4846B-73E9-C566-A30E-0AA355DB0854}"/>
              </a:ext>
            </a:extLst>
          </p:cNvPr>
          <p:cNvSpPr txBox="1"/>
          <p:nvPr/>
        </p:nvSpPr>
        <p:spPr>
          <a:xfrm>
            <a:off x="-5866" y="2337303"/>
            <a:ext cx="121764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YOUR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WINNERS!</a:t>
            </a:r>
          </a:p>
        </p:txBody>
      </p:sp>
    </p:spTree>
    <p:extLst>
      <p:ext uri="{BB962C8B-B14F-4D97-AF65-F5344CB8AC3E}">
        <p14:creationId xmlns:p14="http://schemas.microsoft.com/office/powerpoint/2010/main" val="4151778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E44BA-1B6A-AE9B-7A58-BF0AF95D7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21DD40-8AD7-FF37-DC38-16F32CF663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2A230-7061-6085-06AD-05D656A7A221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836657-8E24-903B-12EE-3902026F41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FD3EBE-7CAC-1127-E79C-CF3582548B5E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24A43-FC1E-1E5F-182B-2F8698D4400D}"/>
              </a:ext>
            </a:extLst>
          </p:cNvPr>
          <p:cNvSpPr txBox="1"/>
          <p:nvPr/>
        </p:nvSpPr>
        <p:spPr>
          <a:xfrm>
            <a:off x="6350" y="40964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Makenly Frost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A9D8F1-07A4-AAF5-C4B3-2B516F656BC9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Mail, No Morale: The 688</a:t>
            </a:r>
            <a:r>
              <a:rPr lang="en-US" sz="2000" b="1" baseline="30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Fight for Connection”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Clark-Shaw Magnet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68823-5342-AC15-6F1F-5104C1DBC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684995" y="2086205"/>
            <a:ext cx="1108909" cy="1694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1EAAF-3EC1-F36C-E4B4-82C50F632409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0F291-0868-000A-4499-BE99F82C8AB7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5CC65-C0E5-46C2-28D7-A9FF88FDD8B6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1025467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E9663-34D2-99C7-BF66-69011EA3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75F675-9537-C631-982A-C84A8C73E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CF108B-4BAF-FD69-6B3E-BCCFD8D81040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CB962A-7388-38BD-AEED-9F86F38B0A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9565E8-2F54-A586-F739-D9095FE90F1C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694CA-48A4-9ADB-7503-9E58DD25D33B}"/>
              </a:ext>
            </a:extLst>
          </p:cNvPr>
          <p:cNvSpPr txBox="1"/>
          <p:nvPr/>
        </p:nvSpPr>
        <p:spPr>
          <a:xfrm>
            <a:off x="6350" y="40964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Cassie Williams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ABC14-757D-C318-2286-2B1CD506CAE8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Voyage of the Clotilda: Ocean of Tears”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Denton Middle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6B145-A029-EF48-2DB7-14436C8B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456165" y="2146615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07DEB9-2189-F9C3-E4B2-5FA92B0246E8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B1BC8-1C90-D472-869C-6BDCACD1DD28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53759-EB5B-8AAF-F5BB-2DB7CDBACB83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540419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DCADC-2270-0940-E995-BFF78B3A1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C5111-0CEC-C741-E9CB-874EA23825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3DA55-552C-A052-12F6-47DFA114239F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07A1B9-DAB4-97A9-DAF0-420F597007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C4497B-551C-5769-D1CB-722D15388A7B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D6B22-C62D-8906-DCC0-6FFA2AEB81AD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0F716-903E-DB90-C509-1EE52CA9BDBA}"/>
              </a:ext>
            </a:extLst>
          </p:cNvPr>
          <p:cNvSpPr txBox="1"/>
          <p:nvPr/>
        </p:nvSpPr>
        <p:spPr>
          <a:xfrm>
            <a:off x="3525389" y="3511307"/>
            <a:ext cx="8660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Matthew Turner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9BA8F8-B6AE-E0B7-3AFD-DB0BE75D1A71}"/>
              </a:ext>
            </a:extLst>
          </p:cNvPr>
          <p:cNvSpPr txBox="1"/>
          <p:nvPr/>
        </p:nvSpPr>
        <p:spPr>
          <a:xfrm>
            <a:off x="3525388" y="4546641"/>
            <a:ext cx="8660261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“Mosquitoes, Medicine, and the Man from Mobile: 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William Gorgas and the Fight for Global Health”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 Middle School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9BF9B1-73B0-5B34-96F4-4DBD0D9C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823548" y="431208"/>
            <a:ext cx="2410589" cy="368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72A7C-19F0-B8F6-7C76-E566DEEA2205}"/>
              </a:ext>
            </a:extLst>
          </p:cNvPr>
          <p:cNvSpPr txBox="1"/>
          <p:nvPr/>
        </p:nvSpPr>
        <p:spPr>
          <a:xfrm>
            <a:off x="3345577" y="1123886"/>
            <a:ext cx="791170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</a:t>
            </a:r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  <a:endParaRPr lang="en-US" sz="4400" b="1" dirty="0">
              <a:solidFill>
                <a:srgbClr val="0A1F4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22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C5552-E9A0-F1E8-DDE7-192B23C1A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EC7146-C33F-BCB8-1E0B-E1A654D7D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FE1F39-C200-707C-92F1-A21B017247F0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A406DC-FE95-5346-0A36-35EB253602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C06157-B58C-281A-2F65-D0883177AD46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A5389-CDA9-D1DB-4A67-68A7CA8D5A07}"/>
              </a:ext>
            </a:extLst>
          </p:cNvPr>
          <p:cNvSpPr txBox="1"/>
          <p:nvPr/>
        </p:nvSpPr>
        <p:spPr>
          <a:xfrm>
            <a:off x="145960" y="402340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Eunice Salonga &amp; Molly Duke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89CAA5-DF8F-FDF2-52EB-A06A989EBA08}"/>
              </a:ext>
            </a:extLst>
          </p:cNvPr>
          <p:cNvSpPr txBox="1"/>
          <p:nvPr/>
        </p:nvSpPr>
        <p:spPr>
          <a:xfrm>
            <a:off x="-12700" y="49725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“Bread &amp; Roses Strike”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Denton Middle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12963-B701-2C39-4728-A37E04B4E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695155" y="2123673"/>
            <a:ext cx="1108909" cy="1694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0A5AC-390C-450C-29B1-4B6C2C50F2B2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EE27D-579C-803F-8AEF-E991DB6912B5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40683-0FB5-C8A2-9CF0-4E5B154B39CD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3298214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9FBCE-1E93-CE8A-2079-7C8B88E3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1B9399-053A-2D47-64ED-9361859CC8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9AA19-C644-478D-6503-39954D6071AB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28892D-9356-AEDD-C0C6-620D0EB736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FF71A8-B813-0E80-F94C-797AB9CB9C69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07BD4-9EC8-5B89-75FF-6875827887C6}"/>
              </a:ext>
            </a:extLst>
          </p:cNvPr>
          <p:cNvSpPr txBox="1"/>
          <p:nvPr/>
        </p:nvSpPr>
        <p:spPr>
          <a:xfrm>
            <a:off x="6350" y="375314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Khloii Jones, Ke’Onna Thomas, Kacie Payne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6B843-051E-350D-8379-0152CA8C566F}"/>
              </a:ext>
            </a:extLst>
          </p:cNvPr>
          <p:cNvSpPr txBox="1"/>
          <p:nvPr/>
        </p:nvSpPr>
        <p:spPr>
          <a:xfrm>
            <a:off x="6350" y="53007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“Malala Yousafzai: A Voice for the Voiceless”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Denton Middle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92CAB-7A8A-1DD7-D93F-173D41E7D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486644" y="2146615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C60D2C-09E7-95C9-9057-C71FF2A88421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0D1DC-BFB1-4ACB-B938-7696C0BD2260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2AAA-BB6D-F5BD-AF4A-B3CA6DA5E6BD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1459664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D288F-BE2F-C69E-61E2-4D8E0A352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094A22-A010-615C-7122-120D3C6366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4AAAE-B13B-E916-8C6A-E6121161E28E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0BF626-C976-7FEC-D9BA-A670E71E4C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8DD734-D12E-3060-3805-B88009FAC9FB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81F74-9161-F38D-1DA9-4A6C3ACF5834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A86E7-F8F8-192D-3CC1-4F9EEA793465}"/>
              </a:ext>
            </a:extLst>
          </p:cNvPr>
          <p:cNvSpPr txBox="1"/>
          <p:nvPr/>
        </p:nvSpPr>
        <p:spPr>
          <a:xfrm>
            <a:off x="712108" y="3289199"/>
            <a:ext cx="1077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Chasen Lofton, Danny Reed, Dreyton Sullivan, Michael Newton, Bruno Simmons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2EE218-340F-909F-283F-9A56AF4C53B2}"/>
              </a:ext>
            </a:extLst>
          </p:cNvPr>
          <p:cNvSpPr txBox="1"/>
          <p:nvPr/>
        </p:nvSpPr>
        <p:spPr>
          <a:xfrm>
            <a:off x="1765869" y="4535388"/>
            <a:ext cx="866026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“Survival and Sovereignty; Alabama Native Americans through Revolution, Reaction, Reform”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 Middle School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BF4B93-6819-4DDB-5F59-20955F17C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737794" y="498241"/>
            <a:ext cx="1700822" cy="2599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43EDB2-5139-F6BF-8592-1881E0443CB5}"/>
              </a:ext>
            </a:extLst>
          </p:cNvPr>
          <p:cNvSpPr txBox="1"/>
          <p:nvPr/>
        </p:nvSpPr>
        <p:spPr>
          <a:xfrm>
            <a:off x="3427764" y="1064483"/>
            <a:ext cx="831719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</a:t>
            </a:r>
            <a:r>
              <a:rPr lang="en-US" sz="1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r>
              <a:rPr lang="en-US" sz="3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</p:spTree>
    <p:extLst>
      <p:ext uri="{BB962C8B-B14F-4D97-AF65-F5344CB8AC3E}">
        <p14:creationId xmlns:p14="http://schemas.microsoft.com/office/powerpoint/2010/main" val="2971687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FD27B-9689-D682-39C3-DA7032EDF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70EA7A-29B0-2024-17D1-A1EA0DB630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68048-4A88-322D-03F6-18034E0B42B6}"/>
              </a:ext>
            </a:extLst>
          </p:cNvPr>
          <p:cNvSpPr txBox="1"/>
          <p:nvPr/>
        </p:nvSpPr>
        <p:spPr>
          <a:xfrm>
            <a:off x="-5866" y="735045"/>
            <a:ext cx="1217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Drumroll please…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5F9E2-B0DD-F85C-9040-EBE6824E375E}"/>
              </a:ext>
            </a:extLst>
          </p:cNvPr>
          <p:cNvSpPr txBox="1"/>
          <p:nvPr/>
        </p:nvSpPr>
        <p:spPr>
          <a:xfrm>
            <a:off x="-5866" y="2337303"/>
            <a:ext cx="121764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YOUR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EXHIBIT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WINNERS!</a:t>
            </a:r>
          </a:p>
        </p:txBody>
      </p:sp>
    </p:spTree>
    <p:extLst>
      <p:ext uri="{BB962C8B-B14F-4D97-AF65-F5344CB8AC3E}">
        <p14:creationId xmlns:p14="http://schemas.microsoft.com/office/powerpoint/2010/main" val="21761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87345-8A98-4387-77B7-92214D69E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ADD06F-DEC5-56FB-295A-BBAE7C6C7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A82E7B-1575-01F2-0B1D-641E5136B9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7603"/>
            <a:ext cx="766623" cy="426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F18CFB-D459-459C-C2BD-BCCFB40E8742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703FF-2EB0-B5C2-2335-AB269B73075E}"/>
              </a:ext>
            </a:extLst>
          </p:cNvPr>
          <p:cNvSpPr txBox="1"/>
          <p:nvPr/>
        </p:nvSpPr>
        <p:spPr>
          <a:xfrm>
            <a:off x="-23253" y="45477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Recognizing student achievement in specific topics!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29838-7AF0-251F-C6B7-B6CA0416B91E}"/>
              </a:ext>
            </a:extLst>
          </p:cNvPr>
          <p:cNvSpPr txBox="1"/>
          <p:nvPr/>
        </p:nvSpPr>
        <p:spPr>
          <a:xfrm>
            <a:off x="0" y="-10624"/>
            <a:ext cx="1217649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0" b="1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SPECIAL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957CA-C3C6-E604-085B-732F0649D61E}"/>
              </a:ext>
            </a:extLst>
          </p:cNvPr>
          <p:cNvSpPr txBox="1"/>
          <p:nvPr/>
        </p:nvSpPr>
        <p:spPr>
          <a:xfrm>
            <a:off x="23253" y="2010485"/>
            <a:ext cx="1217649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5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AWARDS</a:t>
            </a:r>
            <a:endParaRPr lang="en-US" sz="16500" dirty="0">
              <a:solidFill>
                <a:srgbClr val="C01F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37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68B1A-D9FC-1F25-47DF-143C725B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663789-3A5E-8EDD-F7D6-B7B77F12A2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370EB-2FD3-2653-12D0-15BF378C0375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BDD4DF-1225-FDDD-2FDF-71889E86CA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6520BA-30AD-C86A-18A0-2F4F51594FD9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FEF90-1758-5D6D-6630-8192D28F943A}"/>
              </a:ext>
            </a:extLst>
          </p:cNvPr>
          <p:cNvSpPr txBox="1"/>
          <p:nvPr/>
        </p:nvSpPr>
        <p:spPr>
          <a:xfrm>
            <a:off x="6350" y="40964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Louis Underwood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8C727-05B9-1B1D-AC32-CFF0D60B59CD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“Henry Ford’s Reactions and Reforms”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Fairhope Junior High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0FDCE-8E33-FDD2-9B32-25DD0B8F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766275" y="2128861"/>
            <a:ext cx="1108909" cy="1694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50A632-7A31-C18A-A859-88E4F23B9F35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7C6D0-0902-CE45-86C3-7FFEA1A05035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EXHIBIT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BB5C2-9094-413E-A3DB-6D9FA69A8241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1252412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6E147-C385-461A-7BA4-CE6459DE2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A8F31E-1DD3-DC49-8A8C-F6F7AED34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B0EE1B-ABFE-C5BF-C3F7-0D3049A248E2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29FE43-28C7-EC45-B372-D404708F26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D2D1B9-E7A6-2D0D-3865-FEF50F37D913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F2E4E-E6C1-56B6-389B-68E4D8C2E129}"/>
              </a:ext>
            </a:extLst>
          </p:cNvPr>
          <p:cNvSpPr txBox="1"/>
          <p:nvPr/>
        </p:nvSpPr>
        <p:spPr>
          <a:xfrm>
            <a:off x="6350" y="401044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Silas Skinner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1385D-E9E9-63AB-D0C0-3CFD245A6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517125" y="2179494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6FF7DB-745E-010A-F170-14D0FE955D90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F5FF6-48A1-E45A-9161-E7B6CD14EAF3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EXHIBIT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45E27-7D4D-32B5-9475-FABBF40AE3F3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E017F-83E2-1855-12C1-53225A954561}"/>
              </a:ext>
            </a:extLst>
          </p:cNvPr>
          <p:cNvSpPr txBox="1"/>
          <p:nvPr/>
        </p:nvSpPr>
        <p:spPr>
          <a:xfrm>
            <a:off x="346529" y="5033421"/>
            <a:ext cx="1147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“Snowballs to Shots: When Reaction Turns Revolutionary”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Westminster Christian Academy</a:t>
            </a:r>
          </a:p>
        </p:txBody>
      </p:sp>
    </p:spTree>
    <p:extLst>
      <p:ext uri="{BB962C8B-B14F-4D97-AF65-F5344CB8AC3E}">
        <p14:creationId xmlns:p14="http://schemas.microsoft.com/office/powerpoint/2010/main" val="2922449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7EBA2-2D4A-8340-282C-55C239E52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91F8E3-A475-E8BB-0298-65048F4307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9385C4-FA5D-314B-B2A8-A701437B2F35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03804-74E3-0113-B4C0-B7242CA886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CB4564-78BA-C8A4-9DCC-2598F644D136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D15F9-444C-2F41-3717-743F9A163C8E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17901-0F50-BED0-2296-84442AC62415}"/>
              </a:ext>
            </a:extLst>
          </p:cNvPr>
          <p:cNvSpPr txBox="1"/>
          <p:nvPr/>
        </p:nvSpPr>
        <p:spPr>
          <a:xfrm>
            <a:off x="359229" y="3368427"/>
            <a:ext cx="11473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Landon Nguyen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5E0A12-10FE-1C8F-C851-57497D9132C2}"/>
              </a:ext>
            </a:extLst>
          </p:cNvPr>
          <p:cNvSpPr txBox="1"/>
          <p:nvPr/>
        </p:nvSpPr>
        <p:spPr>
          <a:xfrm>
            <a:off x="359230" y="4384090"/>
            <a:ext cx="1147354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“Threads Bounding the World: How the Silk Road 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Revolutionized Global Trade”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Clark-Shaw Magnet School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D756F7-E31A-CEFE-E8F3-DE4B97BE1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789230" y="458035"/>
            <a:ext cx="2126542" cy="3250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1051B8-111A-7077-AA72-B19B86026E53}"/>
              </a:ext>
            </a:extLst>
          </p:cNvPr>
          <p:cNvSpPr txBox="1"/>
          <p:nvPr/>
        </p:nvSpPr>
        <p:spPr>
          <a:xfrm>
            <a:off x="3345577" y="1114701"/>
            <a:ext cx="8314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EXHIBIT</a:t>
            </a:r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  <a:endParaRPr lang="en-US" sz="4400" b="1" dirty="0">
              <a:solidFill>
                <a:srgbClr val="0A1F4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6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F14CD-1608-D471-A558-B452CFD1E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857C6B-666A-B795-8DB7-0F19258B4C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5D70CE-7C4F-86C4-6CB7-25FA8C7153F8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45CD25-F279-153F-A1BA-57B3737E10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86868E-BB53-563C-BAA7-2BB1534B29D2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3DF18-89BB-C223-960E-D983E8AB821B}"/>
              </a:ext>
            </a:extLst>
          </p:cNvPr>
          <p:cNvSpPr txBox="1"/>
          <p:nvPr/>
        </p:nvSpPr>
        <p:spPr>
          <a:xfrm>
            <a:off x="12700" y="390351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Braxton Boone, Madelyn Morrison, </a:t>
            </a:r>
            <a:br>
              <a:rPr lang="en-US" sz="40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Frankie Morton, Morgan Motykiewicz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8372-8798-7D7A-FE46-9471CAF01D9C}"/>
              </a:ext>
            </a:extLst>
          </p:cNvPr>
          <p:cNvSpPr txBox="1"/>
          <p:nvPr/>
        </p:nvSpPr>
        <p:spPr>
          <a:xfrm>
            <a:off x="6350" y="522694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Blaze of Change”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Causey Middle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AA624-081A-4964-4AC3-C90F7112C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745956" y="2123673"/>
            <a:ext cx="1108909" cy="1694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56DA41-1486-7153-6EA6-2E30D4CEFBE3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8B207-5864-D4D7-E047-8E7551902F7A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EXHIBIT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2E0C5-5B60-1860-074C-164E6B225E24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2966238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64A00-F702-CF8E-6976-34D8850C4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3A016A-AB85-D5F6-2A01-58443544AA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D2AFA3-9E05-66CE-F4FF-2C58EDB26582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16FEDB-623C-61CC-C8A0-A404838B27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755C7B-8503-2625-539B-C43F6E468ED0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C89D8-004A-6EA1-2C15-CF85317EDA98}"/>
              </a:ext>
            </a:extLst>
          </p:cNvPr>
          <p:cNvSpPr txBox="1"/>
          <p:nvPr/>
        </p:nvSpPr>
        <p:spPr>
          <a:xfrm>
            <a:off x="12700" y="383906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Sophia Fleming, Audrey Costes, Harmony Dixon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4E7E5-9DD2-E62C-2C30-FFFA235EED4B}"/>
              </a:ext>
            </a:extLst>
          </p:cNvPr>
          <p:cNvSpPr txBox="1"/>
          <p:nvPr/>
        </p:nvSpPr>
        <p:spPr>
          <a:xfrm>
            <a:off x="6350" y="537243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“Her Voice, Her Vote”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Causey Middle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32FE1-7CA7-AED9-A4ED-214B07051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547604" y="2109148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743286-CDD5-01E6-0DB2-972916A11616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D9F3E-3F8B-AF83-B669-95339EA949D3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EXHIBIT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1C305-1310-0EED-5536-F7EC52687E01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840937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7AD5-C05B-0662-8334-E068BF4EE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955F80-7F7D-6D3F-B909-627646E386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0C14B-8A0D-EC82-70D7-7481248A75BA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319F9C-A363-5032-E2DA-3A74B2F3C2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904E8-2717-CF2B-3A34-2CB34607B5CA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E8EFF-DB7C-95CE-D23C-2A917A649561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JUNIOR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FECB1-53E6-89A8-7299-28C3E0535B6B}"/>
              </a:ext>
            </a:extLst>
          </p:cNvPr>
          <p:cNvSpPr txBox="1"/>
          <p:nvPr/>
        </p:nvSpPr>
        <p:spPr>
          <a:xfrm>
            <a:off x="3525389" y="3511307"/>
            <a:ext cx="8660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Avaleigh Parnell, Lana Elsayed, Beau Pate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A9C50-8763-CA42-C11C-91D206B7BB97}"/>
              </a:ext>
            </a:extLst>
          </p:cNvPr>
          <p:cNvSpPr txBox="1"/>
          <p:nvPr/>
        </p:nvSpPr>
        <p:spPr>
          <a:xfrm>
            <a:off x="3525388" y="4970678"/>
            <a:ext cx="866026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Day The People Took the Bastille”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Causey Middle School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323AC-83FD-DCB1-90F5-977BCD9A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789229" y="458034"/>
            <a:ext cx="2126541" cy="325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A11FF-8F43-E4D0-97C0-C180EA26690A}"/>
              </a:ext>
            </a:extLst>
          </p:cNvPr>
          <p:cNvSpPr txBox="1"/>
          <p:nvPr/>
        </p:nvSpPr>
        <p:spPr>
          <a:xfrm>
            <a:off x="3345577" y="111470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EXHIBIT</a:t>
            </a:r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</p:spTree>
    <p:extLst>
      <p:ext uri="{BB962C8B-B14F-4D97-AF65-F5344CB8AC3E}">
        <p14:creationId xmlns:p14="http://schemas.microsoft.com/office/powerpoint/2010/main" val="1602133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CA129-CC5C-BEE3-A8E7-CFC33238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33640A-1AEC-0AAA-01DF-83143630E5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5F3A5-132B-853B-F888-D85BDFDB6A5C}"/>
              </a:ext>
            </a:extLst>
          </p:cNvPr>
          <p:cNvSpPr txBox="1"/>
          <p:nvPr/>
        </p:nvSpPr>
        <p:spPr>
          <a:xfrm>
            <a:off x="3453693" y="1013864"/>
            <a:ext cx="840784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0" b="1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senior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41B41B-7747-6CC3-AA63-F52B1D2BE2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69" y="1137920"/>
            <a:ext cx="3132440" cy="1741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1E9D5D-9B89-1A05-FC5E-15E2D33C44ED}"/>
              </a:ext>
            </a:extLst>
          </p:cNvPr>
          <p:cNvSpPr txBox="1"/>
          <p:nvPr/>
        </p:nvSpPr>
        <p:spPr>
          <a:xfrm>
            <a:off x="31004" y="2989604"/>
            <a:ext cx="1217649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5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DIVISION</a:t>
            </a:r>
            <a:endParaRPr lang="en-US" sz="16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36122-494F-C1F6-99BB-3959E22FC942}"/>
              </a:ext>
            </a:extLst>
          </p:cNvPr>
          <p:cNvSpPr txBox="1"/>
          <p:nvPr/>
        </p:nvSpPr>
        <p:spPr>
          <a:xfrm>
            <a:off x="2593551" y="4946525"/>
            <a:ext cx="72881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WINNERS</a:t>
            </a:r>
            <a:endParaRPr lang="en-US" sz="9600" dirty="0">
              <a:solidFill>
                <a:srgbClr val="0A1F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3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29571-DD85-F952-F598-2999D9A7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B88B31-73BC-F8AF-1EF6-1853594F01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E3346-C21A-9F92-B24C-A5FB4118F90E}"/>
              </a:ext>
            </a:extLst>
          </p:cNvPr>
          <p:cNvSpPr txBox="1"/>
          <p:nvPr/>
        </p:nvSpPr>
        <p:spPr>
          <a:xfrm>
            <a:off x="-5866" y="735045"/>
            <a:ext cx="1217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Drumroll please…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488ED-4ADB-B842-1731-AB1DD80A93AC}"/>
              </a:ext>
            </a:extLst>
          </p:cNvPr>
          <p:cNvSpPr txBox="1"/>
          <p:nvPr/>
        </p:nvSpPr>
        <p:spPr>
          <a:xfrm>
            <a:off x="-5866" y="2337303"/>
            <a:ext cx="121764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YOUR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PERFORMANCE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WINNERS!</a:t>
            </a:r>
          </a:p>
        </p:txBody>
      </p:sp>
    </p:spTree>
    <p:extLst>
      <p:ext uri="{BB962C8B-B14F-4D97-AF65-F5344CB8AC3E}">
        <p14:creationId xmlns:p14="http://schemas.microsoft.com/office/powerpoint/2010/main" val="3354563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625C3-B7A6-2583-0389-C7BCC89D4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04D329-08F2-9713-E75F-2DE78D4B18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94158-0546-601C-C974-A8828C2A0B19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86B70-C775-55CF-577B-0E27D6D3A1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AD098C-B90F-1C60-9FA3-0D663280F841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6141E-A811-D349-7CC7-529AE4359D9A}"/>
              </a:ext>
            </a:extLst>
          </p:cNvPr>
          <p:cNvSpPr txBox="1"/>
          <p:nvPr/>
        </p:nvSpPr>
        <p:spPr>
          <a:xfrm>
            <a:off x="6350" y="395149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Kylei Sanders, Hazel Scott, Paige Johnson, </a:t>
            </a:r>
            <a:br>
              <a:rPr lang="en-US" sz="36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6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Zion Simmons, BaLeigh Hughes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58349D-BAD4-F246-5208-9E3EF119FB87}"/>
              </a:ext>
            </a:extLst>
          </p:cNvPr>
          <p:cNvSpPr txBox="1"/>
          <p:nvPr/>
        </p:nvSpPr>
        <p:spPr>
          <a:xfrm>
            <a:off x="6350" y="53498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“Mighty Marching Bands”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Mattie T. Blount High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461B4-359B-A283-0CFA-6BDA712FE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527284" y="2146615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F1948-3B0F-82A7-FC6D-CD2AC5577052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12138-6C33-DD6D-01C0-3A88482C3333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PERFORMANCE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24794-AB61-45AB-C1A5-1882A153584D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1964621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1E418-798A-0DBD-5811-4E4731CC1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4E7326-C13C-DE67-021E-B38502E2D5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B5E74-15DE-51B0-B401-D60C5C476C7E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CBE8D7-65D2-DEDE-7FFD-7A10D22E07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F45C5E-D203-C8CA-A8BB-0903BB7E7F7D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007A4-6090-B0CB-50F9-B28D753A102D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24E79-1702-78FF-4B96-8C55D1D36CC2}"/>
              </a:ext>
            </a:extLst>
          </p:cNvPr>
          <p:cNvSpPr txBox="1"/>
          <p:nvPr/>
        </p:nvSpPr>
        <p:spPr>
          <a:xfrm>
            <a:off x="712107" y="3622865"/>
            <a:ext cx="114735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Makayla Davis, Keliyah Hicks, Sameriah Gordon, JaMiracle Jenkins, Nehemiah Austin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C42D-42B1-72B0-8ECC-7C4443618615}"/>
              </a:ext>
            </a:extLst>
          </p:cNvPr>
          <p:cNvSpPr txBox="1"/>
          <p:nvPr/>
        </p:nvSpPr>
        <p:spPr>
          <a:xfrm>
            <a:off x="712107" y="4751473"/>
            <a:ext cx="866026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“Here’s History: The Women of the Montgomery Bus Boycott”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Beginnings Educational Center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F80268-F7B5-5581-09FD-C14934DFB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769878" y="473160"/>
            <a:ext cx="1966377" cy="3005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8859E-BAA0-5F86-9975-61E605D3083E}"/>
              </a:ext>
            </a:extLst>
          </p:cNvPr>
          <p:cNvSpPr txBox="1"/>
          <p:nvPr/>
        </p:nvSpPr>
        <p:spPr>
          <a:xfrm>
            <a:off x="3345577" y="1052144"/>
            <a:ext cx="831412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PERFORMANCE</a:t>
            </a:r>
            <a:r>
              <a:rPr lang="en-US" sz="1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r>
              <a:rPr lang="en-US" sz="3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</p:spTree>
    <p:extLst>
      <p:ext uri="{BB962C8B-B14F-4D97-AF65-F5344CB8AC3E}">
        <p14:creationId xmlns:p14="http://schemas.microsoft.com/office/powerpoint/2010/main" val="199657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40335-3235-0CAA-03D9-98DB7380D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70F444-00DE-D1E2-121D-2BBEDEE25C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77C664-1074-604D-BE48-0F42AA0E4E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7603"/>
            <a:ext cx="766623" cy="426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3FD057-FCEE-2814-C439-57B6CEFF43B8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CF5AD-8BF9-095F-EB60-6A1831C471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E479D5-F977-B70F-4AEC-1056C0D334C6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9C4C1-A6E1-5306-DA9B-33148E0649E2}"/>
              </a:ext>
            </a:extLst>
          </p:cNvPr>
          <p:cNvSpPr txBox="1"/>
          <p:nvPr/>
        </p:nvSpPr>
        <p:spPr>
          <a:xfrm>
            <a:off x="4381297" y="1723968"/>
            <a:ext cx="5464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ALABAMA CHARACTER AWARD</a:t>
            </a:r>
          </a:p>
        </p:txBody>
      </p:sp>
      <p:pic>
        <p:nvPicPr>
          <p:cNvPr id="9" name="Picture 8" descr="Map&#10;&#10;Description automatically generated with medium confidence">
            <a:extLst>
              <a:ext uri="{FF2B5EF4-FFF2-40B4-BE49-F238E27FC236}">
                <a16:creationId xmlns:a16="http://schemas.microsoft.com/office/drawing/2014/main" id="{B32E2DC2-BF5A-C8C6-7820-EFE0632A2F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361" y="663528"/>
            <a:ext cx="1809639" cy="12271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A86A13-7705-30A8-8642-06C8FD0916CC}"/>
              </a:ext>
            </a:extLst>
          </p:cNvPr>
          <p:cNvSpPr txBox="1"/>
          <p:nvPr/>
        </p:nvSpPr>
        <p:spPr>
          <a:xfrm>
            <a:off x="0" y="3687483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Honorable Mentions:  </a:t>
            </a:r>
          </a:p>
          <a:p>
            <a:pPr algn="ctr"/>
            <a:r>
              <a:rPr lang="en-US" sz="48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Roy Mixon, Silas Skinner, </a:t>
            </a:r>
          </a:p>
          <a:p>
            <a:pPr algn="ctr"/>
            <a:r>
              <a:rPr lang="en-US" sz="48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Holden Burney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0370C1-CDFF-A058-EDA6-680413A19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103" y="469913"/>
            <a:ext cx="2003580" cy="30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90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DAEA7-5A6B-FBCA-CBD2-977D5F21A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50F804-CEBE-441A-BABA-64DD4CBB06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27372-9A99-27AC-39CF-E7B47CCEAE75}"/>
              </a:ext>
            </a:extLst>
          </p:cNvPr>
          <p:cNvSpPr txBox="1"/>
          <p:nvPr/>
        </p:nvSpPr>
        <p:spPr>
          <a:xfrm>
            <a:off x="-5866" y="735045"/>
            <a:ext cx="1217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Drumroll please…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9CF7E-48D1-5F2A-7D0F-CA7A65EF3F34}"/>
              </a:ext>
            </a:extLst>
          </p:cNvPr>
          <p:cNvSpPr txBox="1"/>
          <p:nvPr/>
        </p:nvSpPr>
        <p:spPr>
          <a:xfrm>
            <a:off x="-5866" y="2337303"/>
            <a:ext cx="121764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YOUR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WEBSITE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WINNERS!</a:t>
            </a:r>
          </a:p>
        </p:txBody>
      </p:sp>
    </p:spTree>
    <p:extLst>
      <p:ext uri="{BB962C8B-B14F-4D97-AF65-F5344CB8AC3E}">
        <p14:creationId xmlns:p14="http://schemas.microsoft.com/office/powerpoint/2010/main" val="2117068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4EBDB-9F26-83B0-9592-29D6A4C11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E7B9FF-2BFD-3E47-09F0-9F4DCF7062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B4971-A160-2FDF-F9D9-5E24065A2553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EE8808-DD25-FF72-B0BE-C0E056BC9A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F70AA2-4A2B-C992-8C7C-C0839C9B3475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681E3-F8AE-AB5D-0E3D-502ED24E906D}"/>
              </a:ext>
            </a:extLst>
          </p:cNvPr>
          <p:cNvSpPr txBox="1"/>
          <p:nvPr/>
        </p:nvSpPr>
        <p:spPr>
          <a:xfrm>
            <a:off x="6350" y="401044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Alissa Elzey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1291A-B5D9-6116-DDC8-5E4538E758D7}"/>
              </a:ext>
            </a:extLst>
          </p:cNvPr>
          <p:cNvSpPr txBox="1"/>
          <p:nvPr/>
        </p:nvSpPr>
        <p:spPr>
          <a:xfrm>
            <a:off x="6350" y="503351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“Progress at a Price: The Medical Revolution and Ethical Reform 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Case of J. Marion Sims”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Citronelle High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D3CD9-9C57-F412-A1DD-22A1E424D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725635" y="2128862"/>
            <a:ext cx="1108909" cy="1694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D204F-7493-4813-4A89-DDF0ABF71179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4755E-8702-4EC4-BD0D-BC011D13B0E6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WEBSITE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  <a:endParaRPr lang="en-US" sz="4400" b="1" dirty="0">
              <a:solidFill>
                <a:srgbClr val="0A1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1239C-49CF-4A6B-C2C9-0115651A811E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917973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318AF-895D-1B72-5929-B5EE9477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5155D8-B436-FE57-0377-8D1B5DD778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A9EA9-AD19-60DB-391C-3EAD87564FCE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44D82F-4560-8E9B-A4D9-C066DA8D8A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FE0908-BA9B-CDB8-2977-31B8520E1632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7147E-BA8B-97B1-154C-2ECEC4F246C5}"/>
              </a:ext>
            </a:extLst>
          </p:cNvPr>
          <p:cNvSpPr txBox="1"/>
          <p:nvPr/>
        </p:nvSpPr>
        <p:spPr>
          <a:xfrm>
            <a:off x="6350" y="399368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Mikey Greer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561D5-63C7-8249-DD48-EA615F73EB84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“Strange and Bitter Crop: The Revolution of a Song”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Murphy High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21C4A-7853-4127-6917-72E29D75B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517126" y="2175186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EFCF0-E705-10F5-A8A0-68A6359B2FB7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B338A-887E-D419-AFDF-D1E56F231BF4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WEBSITE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  <a:endParaRPr lang="en-US" sz="4400" b="1" dirty="0">
              <a:solidFill>
                <a:srgbClr val="0A1F4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55545-B6D0-AA22-C105-98A6DFC0E4C8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4183541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468E3-7A14-3087-0369-E92122FAA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3D450C-66C6-697A-749A-6F3A529D76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A72B2-34CD-C7C5-065C-B60CFDAC6097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541B09-E258-6104-2420-74F98CE7F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033816-B8F1-B268-0510-35764BFF2423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B5535-4F09-440A-CA76-D973FED5B326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E671B-9FA8-C5AC-2AFB-0308CAB9496E}"/>
              </a:ext>
            </a:extLst>
          </p:cNvPr>
          <p:cNvSpPr txBox="1"/>
          <p:nvPr/>
        </p:nvSpPr>
        <p:spPr>
          <a:xfrm>
            <a:off x="3525389" y="3511307"/>
            <a:ext cx="8660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Isaac Livingston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8CF714-B459-F0DF-DC60-DD72E2D8FEA4}"/>
              </a:ext>
            </a:extLst>
          </p:cNvPr>
          <p:cNvSpPr txBox="1"/>
          <p:nvPr/>
        </p:nvSpPr>
        <p:spPr>
          <a:xfrm>
            <a:off x="3525388" y="4657891"/>
            <a:ext cx="8660261" cy="96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“Yellowstone: A Wilderness Revolution”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Westminster Christian Academy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58DF60-EDC4-FF28-5A84-E10E3A3C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823548" y="431208"/>
            <a:ext cx="2410589" cy="368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C334F2-CAAD-E0D8-1500-E9E0B7200C18}"/>
              </a:ext>
            </a:extLst>
          </p:cNvPr>
          <p:cNvSpPr txBox="1"/>
          <p:nvPr/>
        </p:nvSpPr>
        <p:spPr>
          <a:xfrm>
            <a:off x="3345577" y="1114701"/>
            <a:ext cx="8314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WEBSITE</a:t>
            </a:r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  <a:endParaRPr lang="en-US" sz="4400" b="1" dirty="0">
              <a:solidFill>
                <a:srgbClr val="0A1F4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40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DF3CE-5E06-13C6-1AC0-39F29C995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348878-D010-4C09-6687-56F1BFA24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689F4-46A5-F5F0-77D3-2209B44C7942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092D1A-9E73-2D77-697A-2576BB7077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BCE065-EB2B-124B-F38A-8B628C04AEAE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3C402-66C9-D411-41A9-48AB5569D383}"/>
              </a:ext>
            </a:extLst>
          </p:cNvPr>
          <p:cNvSpPr txBox="1"/>
          <p:nvPr/>
        </p:nvSpPr>
        <p:spPr>
          <a:xfrm>
            <a:off x="6350" y="409646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Isabelle Miron &amp; TaMiyah Seals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DBC8D-9A74-7AE1-F210-D7DC61803A65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“Impact of Leaders in the Civil Rights Movement: Ella Baker”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Century Technology High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F2D55-3082-5A70-3CA9-D2E47445A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695155" y="2102765"/>
            <a:ext cx="1108909" cy="1694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1816A-4C08-4153-C86B-D564B63AFC90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491C1-878B-3CBF-2A19-0A5E7C97E831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WEBSITE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0284E-E8EB-0BC4-4233-8454F9A827A3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1508401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CD3D4-325D-85FF-8212-36978CCEC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1FE17B-DB74-4401-9EAD-A45EC56DA8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15E4C-9FA3-E5B0-AB85-95EE790CF258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60A5B8-E20C-615D-F145-5EA964D3E0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758A42-0E1B-DC9A-AD4B-B84E2CDA03CF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61E137-BFAF-EB80-801C-FFCBD224D51C}"/>
              </a:ext>
            </a:extLst>
          </p:cNvPr>
          <p:cNvSpPr txBox="1"/>
          <p:nvPr/>
        </p:nvSpPr>
        <p:spPr>
          <a:xfrm>
            <a:off x="6350" y="409646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Ke’Miyah Lett &amp; Kaitlyn Kollin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6B54D-B2E3-2E80-0C49-1CEF0E599220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Reaction: Uncle Tom’s Cabin”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Davidson High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EA0C9-8678-A636-B44C-9E332A6C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506965" y="2146614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8CC320-9CDB-04FC-AA41-B35C8A873461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8C9E2-B403-BB62-ECE7-BD799B3E2C23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WEBSITE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55721-EE1A-12FF-1E9F-0418565B7363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163729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19780-BE09-F2E9-2D43-C79002709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DC0A8C-6515-C244-1128-50501CFE8D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02E2FD-5525-A1EA-AA18-E37D6F574233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A38E66-206B-A05D-2DD8-8C1429325E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76C07B-7956-2D2F-3724-D6601BE4FB74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AE88E-91DB-F641-9837-9EE17EAFEBF6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4B8A4-E761-7E0C-D361-DB98D9FB7F0B}"/>
              </a:ext>
            </a:extLst>
          </p:cNvPr>
          <p:cNvSpPr txBox="1"/>
          <p:nvPr/>
        </p:nvSpPr>
        <p:spPr>
          <a:xfrm>
            <a:off x="3345577" y="3510902"/>
            <a:ext cx="8660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Taylor Nelson &amp; Natilee Davis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66F4B4-9CEF-31CD-4B5E-067F92662068}"/>
              </a:ext>
            </a:extLst>
          </p:cNvPr>
          <p:cNvSpPr txBox="1"/>
          <p:nvPr/>
        </p:nvSpPr>
        <p:spPr>
          <a:xfrm>
            <a:off x="3352124" y="4255539"/>
            <a:ext cx="866026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More Miss America: Revolution, Reaction, and Reform in Feminist Activism”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Citronelle High School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0DC420-C672-37C2-22C5-8520CEA58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789366" y="457928"/>
            <a:ext cx="2127670" cy="3251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9C644-7C25-8143-F738-36B7D0521267}"/>
              </a:ext>
            </a:extLst>
          </p:cNvPr>
          <p:cNvSpPr txBox="1"/>
          <p:nvPr/>
        </p:nvSpPr>
        <p:spPr>
          <a:xfrm>
            <a:off x="3345577" y="107299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WEBSITE</a:t>
            </a:r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</p:spTree>
    <p:extLst>
      <p:ext uri="{BB962C8B-B14F-4D97-AF65-F5344CB8AC3E}">
        <p14:creationId xmlns:p14="http://schemas.microsoft.com/office/powerpoint/2010/main" val="2578224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F29F2-AA1C-53D2-BE78-1CED62A0A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75110C-EC72-C3BE-190E-1F53B23EB1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DFE95-4294-28EC-BFB4-80E18D412E2A}"/>
              </a:ext>
            </a:extLst>
          </p:cNvPr>
          <p:cNvSpPr txBox="1"/>
          <p:nvPr/>
        </p:nvSpPr>
        <p:spPr>
          <a:xfrm>
            <a:off x="-5866" y="735045"/>
            <a:ext cx="1217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Drumroll please…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0A9CE-1984-9EEC-B68E-D9A965C5EB04}"/>
              </a:ext>
            </a:extLst>
          </p:cNvPr>
          <p:cNvSpPr txBox="1"/>
          <p:nvPr/>
        </p:nvSpPr>
        <p:spPr>
          <a:xfrm>
            <a:off x="-5866" y="2337303"/>
            <a:ext cx="121764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YOUR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WINNERS!</a:t>
            </a:r>
          </a:p>
        </p:txBody>
      </p:sp>
    </p:spTree>
    <p:extLst>
      <p:ext uri="{BB962C8B-B14F-4D97-AF65-F5344CB8AC3E}">
        <p14:creationId xmlns:p14="http://schemas.microsoft.com/office/powerpoint/2010/main" val="2763308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0591C-8076-E9F4-99C6-A903B9EBB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E6EF79-91BB-B25E-CDEA-43790DEA5F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424A2-1AFD-7C1F-DB39-FEFFB1E428BC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80E26E-40CC-10C3-0542-5698DDFF65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B6F98E-A8DE-BD4B-5A27-3F8A2035188C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78FAF-C1D1-F09B-D3D6-62D8AA8E6D3E}"/>
              </a:ext>
            </a:extLst>
          </p:cNvPr>
          <p:cNvSpPr txBox="1"/>
          <p:nvPr/>
        </p:nvSpPr>
        <p:spPr>
          <a:xfrm>
            <a:off x="6350" y="391071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Douglas G. Chestang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F2D3A-A4C7-942A-B47D-0AE5626A95FB}"/>
              </a:ext>
            </a:extLst>
          </p:cNvPr>
          <p:cNvSpPr txBox="1"/>
          <p:nvPr/>
        </p:nvSpPr>
        <p:spPr>
          <a:xfrm>
            <a:off x="6350" y="503351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Haitian Revolution: Vodou as the Engine of Revolt, the Reaction of Empire, 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Radical Reform of Freedom”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Murphy High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A40592-DD4A-00F2-4408-737882B62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725635" y="2128862"/>
            <a:ext cx="1108909" cy="1694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8A1A2C-0ACE-0BF1-6B52-8B1608F4E8BD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67F3E-90D2-895D-D600-B406A2D36D89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B4AEA-FAA2-3FF8-9964-196D2345831B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2238912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2D88E-8AB3-43CE-456B-E2A240FA8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9321EA-8B4D-35DB-CD1D-03FDF7F949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3B643-AB43-95C0-1C39-AA9C0FEBBAF2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2BEF80-132D-3DD1-8101-D36C2677DC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0656CA-4B4A-353B-EA2D-8E9D2EEAAF5A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B0DC9-077B-829F-194E-3C70A99C2260}"/>
              </a:ext>
            </a:extLst>
          </p:cNvPr>
          <p:cNvSpPr txBox="1"/>
          <p:nvPr/>
        </p:nvSpPr>
        <p:spPr>
          <a:xfrm>
            <a:off x="6350" y="40964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Angelice Black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F9651-2DB6-B580-299D-E876CB178C92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 Cell Phones Changed the World”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Century Technology High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5BF89-D481-AEE1-ECD2-625FAF481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527285" y="2180512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EC48AA-3434-B272-B515-9B1CD96BBF95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C6537-6FE6-4316-B305-146C0B8C1711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91230-11DE-ABDE-E257-AA7EAF213BA2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193300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4D4F3-F968-2222-72B5-AFCACC42A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00BD42-095E-F92B-D5B1-10B38DAC69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F6983E-FEF0-67A4-C5C6-002C0F5793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7603"/>
            <a:ext cx="766623" cy="426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B6E6BC-FA8A-A435-0A52-C2095EF16606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645E4-822B-6CCB-F7BE-177734F689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512CB8-F30D-AEBB-F0FB-E11FC268E17E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5F71B-0BB1-E7F0-2842-D70B513781F8}"/>
              </a:ext>
            </a:extLst>
          </p:cNvPr>
          <p:cNvSpPr txBox="1"/>
          <p:nvPr/>
        </p:nvSpPr>
        <p:spPr>
          <a:xfrm>
            <a:off x="4381297" y="1723968"/>
            <a:ext cx="5464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ALABAMA CHARACTER AWARD</a:t>
            </a:r>
          </a:p>
        </p:txBody>
      </p:sp>
      <p:pic>
        <p:nvPicPr>
          <p:cNvPr id="9" name="Picture 8" descr="Map&#10;&#10;Description automatically generated with medium confidence">
            <a:extLst>
              <a:ext uri="{FF2B5EF4-FFF2-40B4-BE49-F238E27FC236}">
                <a16:creationId xmlns:a16="http://schemas.microsoft.com/office/drawing/2014/main" id="{89A1E9BC-3A70-9260-19D1-6E7D76EBE2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361" y="663528"/>
            <a:ext cx="1809639" cy="12271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BC2C32-AA77-97C7-D45A-70CA429DF8BE}"/>
              </a:ext>
            </a:extLst>
          </p:cNvPr>
          <p:cNvSpPr txBox="1"/>
          <p:nvPr/>
        </p:nvSpPr>
        <p:spPr>
          <a:xfrm>
            <a:off x="0" y="388654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Third Place:  </a:t>
            </a:r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Sally Trinh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8BC4A-436A-D05F-9D63-BC5869982275}"/>
              </a:ext>
            </a:extLst>
          </p:cNvPr>
          <p:cNvSpPr txBox="1"/>
          <p:nvPr/>
        </p:nvSpPr>
        <p:spPr>
          <a:xfrm>
            <a:off x="0" y="49172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Indochina Migration &amp; Refugee Assistance Act of 1975”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Westminster Christian Academy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F9DC68-A9EA-9EAA-7D15-A99679724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103" y="469913"/>
            <a:ext cx="2003580" cy="30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56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DB406-F0CA-5378-4302-E1D10A47C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7E2380-D8CE-E324-F7C0-948087CC09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828F5-7329-F65C-A934-75316FF622D8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813B4D-C298-A260-B348-B0E54B9DED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130BB3-5E6A-5F69-A4E7-2B774CBC5EC5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50F3E-9CF7-EE5C-B66B-35CC833BCA44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60022-73A1-A1AD-C098-6A30A04B6D19}"/>
              </a:ext>
            </a:extLst>
          </p:cNvPr>
          <p:cNvSpPr txBox="1"/>
          <p:nvPr/>
        </p:nvSpPr>
        <p:spPr>
          <a:xfrm>
            <a:off x="3525389" y="3511307"/>
            <a:ext cx="8660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Abilene Parmer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6EBD3-EADF-0DDC-11EB-250C4B8416E5}"/>
              </a:ext>
            </a:extLst>
          </p:cNvPr>
          <p:cNvSpPr txBox="1"/>
          <p:nvPr/>
        </p:nvSpPr>
        <p:spPr>
          <a:xfrm>
            <a:off x="3525388" y="4657891"/>
            <a:ext cx="8660261" cy="96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Rise of Rock Music in a Changing China”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Citronelle High School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8A5827-FAC4-9E1A-7582-E8D595300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823548" y="431208"/>
            <a:ext cx="2410589" cy="368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A72FF5-2643-6188-A80A-DB01410B0D92}"/>
              </a:ext>
            </a:extLst>
          </p:cNvPr>
          <p:cNvSpPr txBox="1"/>
          <p:nvPr/>
        </p:nvSpPr>
        <p:spPr>
          <a:xfrm>
            <a:off x="3345577" y="1139646"/>
            <a:ext cx="831412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</a:t>
            </a:r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  <a:endParaRPr lang="en-US" sz="4400" b="1" dirty="0">
              <a:solidFill>
                <a:srgbClr val="0A1F4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85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8B682-A326-BAF0-4CA0-A9BE007D2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BEAC73-FC19-2E4B-DBD4-84A284982C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36B1E-AA84-7E19-988E-344EBB0A8BAF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2C6E5E-8A75-0346-7B98-2846830805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9A5F01-E8E2-1F71-BB3F-3D1A3D76C3D2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D4CD4-E8B1-5754-2625-DEEEA2A4E5E5}"/>
              </a:ext>
            </a:extLst>
          </p:cNvPr>
          <p:cNvSpPr txBox="1"/>
          <p:nvPr/>
        </p:nvSpPr>
        <p:spPr>
          <a:xfrm>
            <a:off x="145960" y="367756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Gracie Brooks, Ella Dean Abernathy, Maggie Warren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456E2-40B3-A178-B62F-E85B3FF6AC56}"/>
              </a:ext>
            </a:extLst>
          </p:cNvPr>
          <p:cNvSpPr txBox="1"/>
          <p:nvPr/>
        </p:nvSpPr>
        <p:spPr>
          <a:xfrm>
            <a:off x="6350" y="53007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“Bloody Tuesday: Alabama’s Forgotten Fight for Civil Rights”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Tuscaloosa Academy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FE7172-EA6C-DD59-823D-FECFCD26C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674836" y="2102764"/>
            <a:ext cx="1108909" cy="1694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B86E2D-7C14-9369-011E-8E4F73BF8FDE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CDEE6-795A-9F24-4164-80481E1602B2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F3D7F-45A0-A080-5957-C5E4AEC8923F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2317232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B3F4D-0EF2-6BE0-C2A3-753989F45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FBA85E-0232-2E35-8408-8B44077548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27CB2-5C85-7B49-969E-D563B07F2535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617F49-C901-7655-191A-029465A77F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A74801-4275-E02A-8D6B-1222C37B1CFD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C1AE9-30B5-AB0B-C92A-BF371705B6BE}"/>
              </a:ext>
            </a:extLst>
          </p:cNvPr>
          <p:cNvSpPr txBox="1"/>
          <p:nvPr/>
        </p:nvSpPr>
        <p:spPr>
          <a:xfrm>
            <a:off x="6350" y="381254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Autumn Miller, Megan Love, </a:t>
            </a:r>
          </a:p>
          <a:p>
            <a:pPr algn="ctr"/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Jayden Jordan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60C1F-606C-C654-3CC3-6643EFF1DD32}"/>
              </a:ext>
            </a:extLst>
          </p:cNvPr>
          <p:cNvSpPr txBox="1"/>
          <p:nvPr/>
        </p:nvSpPr>
        <p:spPr>
          <a:xfrm>
            <a:off x="6350" y="536019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“Separate No More: A Revolution Against Segregation”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G. Montgomery High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B6BDC-EE9F-6775-DF38-F479DBD5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506965" y="2180511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9A08A0-54E9-2430-419C-00CFBFFFF69F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5A588-F9B1-53AE-DE68-BC2A507E2947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CA0EA-D6FE-6D32-4A4E-94346639C90E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6016545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0A14-9A21-5478-E237-04C8FD60B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C8B92-14DE-F474-5AD2-C5E509354D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E0831-BD5C-1352-7B3A-A3B0A91AA5E3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9668B-B125-6BAE-8CBF-83C281C41D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AB3B9E-A071-C7D6-8F99-F93297494D18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A3419-A12B-4E2B-8E8E-F133C2218093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88C9A-F326-9495-0990-58955C87CDC5}"/>
              </a:ext>
            </a:extLst>
          </p:cNvPr>
          <p:cNvSpPr txBox="1"/>
          <p:nvPr/>
        </p:nvSpPr>
        <p:spPr>
          <a:xfrm>
            <a:off x="3525389" y="3511307"/>
            <a:ext cx="8660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Rae Beck, Emily Smith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5D744-291E-E24D-236B-A87BE9EB15D6}"/>
              </a:ext>
            </a:extLst>
          </p:cNvPr>
          <p:cNvSpPr txBox="1"/>
          <p:nvPr/>
        </p:nvSpPr>
        <p:spPr>
          <a:xfrm>
            <a:off x="3525388" y="4558053"/>
            <a:ext cx="866026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“Small Stores, Big Stories: Revolutionary Chinese-Owned </a:t>
            </a:r>
            <a:b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Grocery Stores on the Mississippi River”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Murphy High School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65CE20-13F9-B243-6EF8-C1DC5103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823548" y="431208"/>
            <a:ext cx="2410589" cy="368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DE2D98-CF50-D424-C8DB-56B1AD29251F}"/>
              </a:ext>
            </a:extLst>
          </p:cNvPr>
          <p:cNvSpPr txBox="1"/>
          <p:nvPr/>
        </p:nvSpPr>
        <p:spPr>
          <a:xfrm>
            <a:off x="3345576" y="1039698"/>
            <a:ext cx="7860903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DOCUMENTARY</a:t>
            </a:r>
            <a:r>
              <a:rPr lang="en-US" sz="1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</p:spTree>
    <p:extLst>
      <p:ext uri="{BB962C8B-B14F-4D97-AF65-F5344CB8AC3E}">
        <p14:creationId xmlns:p14="http://schemas.microsoft.com/office/powerpoint/2010/main" val="956848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A8EA3-BF41-B24A-8A69-A2775FDA7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55E8B4-8FB7-32E5-242A-06D0CE1B9C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4C509-9F44-F663-ADAB-0197755F8416}"/>
              </a:ext>
            </a:extLst>
          </p:cNvPr>
          <p:cNvSpPr txBox="1"/>
          <p:nvPr/>
        </p:nvSpPr>
        <p:spPr>
          <a:xfrm>
            <a:off x="-5866" y="735045"/>
            <a:ext cx="1217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Drumroll please…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02333-A89A-DAE6-69F6-0C3D69A795C7}"/>
              </a:ext>
            </a:extLst>
          </p:cNvPr>
          <p:cNvSpPr txBox="1"/>
          <p:nvPr/>
        </p:nvSpPr>
        <p:spPr>
          <a:xfrm>
            <a:off x="-5866" y="2337303"/>
            <a:ext cx="121764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YOUR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EXHIBIT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WINNERS!</a:t>
            </a:r>
          </a:p>
        </p:txBody>
      </p:sp>
    </p:spTree>
    <p:extLst>
      <p:ext uri="{BB962C8B-B14F-4D97-AF65-F5344CB8AC3E}">
        <p14:creationId xmlns:p14="http://schemas.microsoft.com/office/powerpoint/2010/main" val="3437487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62B9B-648A-816B-5559-14EE0983C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A739CF-ED48-8538-8B1F-28AD693595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348C1-836A-772D-3153-5F6C0B9E6E36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FBFEBE-E343-36AA-F60A-4BBA3EBFB9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7BCAE5-DBBF-DEBD-6A00-DE54E0B44467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F27CD-50A4-1CD3-1963-ADB0E3747216}"/>
              </a:ext>
            </a:extLst>
          </p:cNvPr>
          <p:cNvSpPr txBox="1"/>
          <p:nvPr/>
        </p:nvSpPr>
        <p:spPr>
          <a:xfrm>
            <a:off x="6350" y="40964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Josie Hill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FB4312-67FF-D2A7-DABF-2A737A8F371C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Scopes Trial: How the Teaching of Evolution Became Germane in Public Education”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Fairhope High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CF682-51AC-B562-1E33-E2B888BCE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744685" y="2299817"/>
            <a:ext cx="1108909" cy="1694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54061-2CF6-70C9-41E9-A018B15DAE99}"/>
              </a:ext>
            </a:extLst>
          </p:cNvPr>
          <p:cNvSpPr txBox="1"/>
          <p:nvPr/>
        </p:nvSpPr>
        <p:spPr>
          <a:xfrm>
            <a:off x="6350" y="185697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1B9DB-167F-075C-C2DB-41090D48F72A}"/>
              </a:ext>
            </a:extLst>
          </p:cNvPr>
          <p:cNvSpPr txBox="1"/>
          <p:nvPr/>
        </p:nvSpPr>
        <p:spPr>
          <a:xfrm>
            <a:off x="-6350" y="1050371"/>
            <a:ext cx="12179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EXHIBIT</a:t>
            </a:r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97F39-A583-9EA5-5E2C-FDAAA00A0C52}"/>
              </a:ext>
            </a:extLst>
          </p:cNvPr>
          <p:cNvSpPr txBox="1"/>
          <p:nvPr/>
        </p:nvSpPr>
        <p:spPr>
          <a:xfrm>
            <a:off x="3210470" y="2559847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23909567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2F593-5B8B-90F1-49C9-136D52C0A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9BC77D-48E8-5FDA-FCA0-336EC728C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BB2116-5E76-1C50-D76A-7CEFFD772829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531DC9-78AE-83F0-191D-65F8C9201B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9DF37B-605B-F0F8-F0E7-EA20866FB666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8CB1B-A70A-82C1-32BC-3C63F515DC04}"/>
              </a:ext>
            </a:extLst>
          </p:cNvPr>
          <p:cNvSpPr txBox="1"/>
          <p:nvPr/>
        </p:nvSpPr>
        <p:spPr>
          <a:xfrm>
            <a:off x="6350" y="398933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Yeonwoo Seok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A6687-17D2-E8D3-9F65-A30AC68ACACB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Tuskegee Syphilis Study: Revolution, Reaction, and Reform in Medical Research Ethics”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Auburn High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DC972-A407-990C-51FC-DFDD5DB2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578083" y="2259410"/>
            <a:ext cx="1078888" cy="1648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DB2DCE-AFC8-FB75-3212-C59E057687D1}"/>
              </a:ext>
            </a:extLst>
          </p:cNvPr>
          <p:cNvSpPr txBox="1"/>
          <p:nvPr/>
        </p:nvSpPr>
        <p:spPr>
          <a:xfrm>
            <a:off x="6350" y="185697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80856-549B-6396-B1D4-D6705278EF03}"/>
              </a:ext>
            </a:extLst>
          </p:cNvPr>
          <p:cNvSpPr txBox="1"/>
          <p:nvPr/>
        </p:nvSpPr>
        <p:spPr>
          <a:xfrm>
            <a:off x="-6350" y="1050371"/>
            <a:ext cx="12179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EXHIBIT</a:t>
            </a:r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1A3393-AF07-EB98-0E60-DBEFC920DA31}"/>
              </a:ext>
            </a:extLst>
          </p:cNvPr>
          <p:cNvSpPr txBox="1"/>
          <p:nvPr/>
        </p:nvSpPr>
        <p:spPr>
          <a:xfrm>
            <a:off x="3210470" y="2559847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34883516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AB967-F47B-6140-FA6A-5D8BC2104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B8E1FC-5BB3-3682-0CAD-FAF7C6D575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18AE91-CA97-BD4F-3C15-A5E15821B2D0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4FA125-1AF3-6F34-8AF6-62860C579C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CDE0E9-EEA8-6001-7D69-5676C65F7B44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6FDAD-4258-6714-55DE-1FFFB7E4B4A0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18865-0B27-5D4C-4A6C-8489B8FC4388}"/>
              </a:ext>
            </a:extLst>
          </p:cNvPr>
          <p:cNvSpPr txBox="1"/>
          <p:nvPr/>
        </p:nvSpPr>
        <p:spPr>
          <a:xfrm>
            <a:off x="3525389" y="3511307"/>
            <a:ext cx="8660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Noor Elsayed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8E560-7E31-8396-13DA-01BDD05D1451}"/>
              </a:ext>
            </a:extLst>
          </p:cNvPr>
          <p:cNvSpPr txBox="1"/>
          <p:nvPr/>
        </p:nvSpPr>
        <p:spPr>
          <a:xfrm>
            <a:off x="3525388" y="4657891"/>
            <a:ext cx="8660261" cy="96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Soho Mystery”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Tuscaloosa Academy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9D33FD-163D-933E-19DF-98B6F1EAB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823548" y="431208"/>
            <a:ext cx="2410589" cy="368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0C7443-AA74-F00A-9380-0EFA7F3D856D}"/>
              </a:ext>
            </a:extLst>
          </p:cNvPr>
          <p:cNvSpPr txBox="1"/>
          <p:nvPr/>
        </p:nvSpPr>
        <p:spPr>
          <a:xfrm>
            <a:off x="3345577" y="1072991"/>
            <a:ext cx="8314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EXHIBIT</a:t>
            </a:r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  <a:endParaRPr lang="en-US" sz="4400" b="1" dirty="0">
              <a:solidFill>
                <a:srgbClr val="0A1F4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339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B296A-CF2A-2ED6-B0C0-BCE480A07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BEA42B-D4A6-2DAD-F5E1-FD348FCB87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22704-D20A-2C07-1443-E4E440D0B7D7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84BA01-3004-EAC3-AD9D-67ED39BB54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AAB3CD-72B6-64F0-9857-1C99F436905B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F0CE6-674E-66F4-5E6F-61DEB6E8F027}"/>
              </a:ext>
            </a:extLst>
          </p:cNvPr>
          <p:cNvSpPr txBox="1"/>
          <p:nvPr/>
        </p:nvSpPr>
        <p:spPr>
          <a:xfrm>
            <a:off x="6350" y="409646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Bronwyn Allen, Kaydence Matthews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654920-A42D-F92C-13A1-B22059FAD2CA}"/>
              </a:ext>
            </a:extLst>
          </p:cNvPr>
          <p:cNvSpPr txBox="1"/>
          <p:nvPr/>
        </p:nvSpPr>
        <p:spPr>
          <a:xfrm>
            <a:off x="6350" y="505194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AIDS Epidemic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G. Montgomery High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FA379-DD28-2F20-B039-79B583E0E7FA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8B521-8283-A472-4528-A272B73F9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700780" y="2207760"/>
            <a:ext cx="1108909" cy="16948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573F0-5FD8-40A5-6CA8-0ABF4883E89D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EXHIBIT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FACE2-4CDB-3C5B-A364-3241514B24DB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17826025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5BB28-FA05-88A2-D255-82528D3B8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F3B399-3D3C-8AF8-5C1E-51EC039C72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7DCC68-D8AC-4DE7-D489-11D0FA32AF3D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B6049A-7434-D8B2-D167-463C963F00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1294A1-1E19-BDED-1A4A-F12BD7C9F9AB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19CE1-0C4A-6C5D-5F84-178408AB79A6}"/>
              </a:ext>
            </a:extLst>
          </p:cNvPr>
          <p:cNvSpPr txBox="1"/>
          <p:nvPr/>
        </p:nvSpPr>
        <p:spPr>
          <a:xfrm>
            <a:off x="6350" y="388433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Melody Van Hook, Chelsey White, Kenadie Thomas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0E57E-031C-F0D4-0182-8C67490AA8DD}"/>
              </a:ext>
            </a:extLst>
          </p:cNvPr>
          <p:cNvSpPr txBox="1"/>
          <p:nvPr/>
        </p:nvSpPr>
        <p:spPr>
          <a:xfrm>
            <a:off x="6350" y="535752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Tragedy and Legacy of Emmett Till”</a:t>
            </a:r>
          </a:p>
          <a:p>
            <a:pPr algn="ctr"/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G. Montgomery High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B27A0-A06F-611D-76F7-176C5C153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527285" y="2146615"/>
            <a:ext cx="1078888" cy="1648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DBFD41-7F61-8864-A451-4480C5C0EB31}"/>
              </a:ext>
            </a:extLst>
          </p:cNvPr>
          <p:cNvSpPr txBox="1"/>
          <p:nvPr/>
        </p:nvSpPr>
        <p:spPr>
          <a:xfrm>
            <a:off x="6350" y="185697"/>
            <a:ext cx="121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52F11-061D-D818-BDD8-041FE7225F2B}"/>
              </a:ext>
            </a:extLst>
          </p:cNvPr>
          <p:cNvSpPr txBox="1"/>
          <p:nvPr/>
        </p:nvSpPr>
        <p:spPr>
          <a:xfrm>
            <a:off x="-6350" y="978221"/>
            <a:ext cx="1217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EXHIBIT </a:t>
            </a:r>
            <a:r>
              <a:rPr lang="en-US" sz="4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B29CC-C52F-2FF9-E298-1D9B05158012}"/>
              </a:ext>
            </a:extLst>
          </p:cNvPr>
          <p:cNvSpPr txBox="1"/>
          <p:nvPr/>
        </p:nvSpPr>
        <p:spPr>
          <a:xfrm>
            <a:off x="3191420" y="2388892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25439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CF7DF-D9E2-478A-1211-FEFC9BEA2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2475C1-2801-D030-C720-52902B6AF9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11A464-178A-82C7-2FF8-A0540C961A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7603"/>
            <a:ext cx="766623" cy="426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EE9B5C-C61F-57D4-41F7-95DE341C943F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97446-8A9E-49C7-1DCD-305D8E8EEE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1C94D-D43D-D4A0-22CF-249F46272100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06EAA-5BFB-3894-5181-CCB9C002665C}"/>
              </a:ext>
            </a:extLst>
          </p:cNvPr>
          <p:cNvSpPr txBox="1"/>
          <p:nvPr/>
        </p:nvSpPr>
        <p:spPr>
          <a:xfrm>
            <a:off x="4381297" y="1723968"/>
            <a:ext cx="5464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ALABAMA CHARACTER AWARD</a:t>
            </a:r>
          </a:p>
        </p:txBody>
      </p:sp>
      <p:pic>
        <p:nvPicPr>
          <p:cNvPr id="9" name="Picture 8" descr="Map&#10;&#10;Description automatically generated with medium confidence">
            <a:extLst>
              <a:ext uri="{FF2B5EF4-FFF2-40B4-BE49-F238E27FC236}">
                <a16:creationId xmlns:a16="http://schemas.microsoft.com/office/drawing/2014/main" id="{B2A2E9B6-EC14-81E0-D00D-D3EFCD8BB6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361" y="663528"/>
            <a:ext cx="1809639" cy="12271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5A8E27-2EE1-9230-F989-E4BF45C688BF}"/>
              </a:ext>
            </a:extLst>
          </p:cNvPr>
          <p:cNvSpPr txBox="1"/>
          <p:nvPr/>
        </p:nvSpPr>
        <p:spPr>
          <a:xfrm>
            <a:off x="0" y="388654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Second Place:  </a:t>
            </a:r>
            <a:r>
              <a:rPr lang="en-US" sz="54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Sameriah Gordon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E53BB8-A45B-AFE3-90A7-BC67A6AB481B}"/>
              </a:ext>
            </a:extLst>
          </p:cNvPr>
          <p:cNvSpPr txBox="1"/>
          <p:nvPr/>
        </p:nvSpPr>
        <p:spPr>
          <a:xfrm>
            <a:off x="0" y="49172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“Here’s History: The Women of the Montgomery Bus Boycott”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Beginnings Educational Center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AEF87C-13FE-FABE-9DF7-F3ABB086D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103" y="469913"/>
            <a:ext cx="2003580" cy="30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164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A8F2E-B8AA-9867-B1BA-552A331E0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D6D4DD-B5E4-F54D-7647-772C307498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E2079-984D-629F-5132-D5BEC4B22171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06D74A-297D-6CF9-AB34-62C6088F92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5CA3BF-B7BC-9AE0-FBC3-2671ADC00E31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D0597-B78B-24BD-BA16-9C4C77FE2989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97E2E-6834-9301-E00F-AB53C9C5AE57}"/>
              </a:ext>
            </a:extLst>
          </p:cNvPr>
          <p:cNvSpPr txBox="1"/>
          <p:nvPr/>
        </p:nvSpPr>
        <p:spPr>
          <a:xfrm>
            <a:off x="712109" y="3511307"/>
            <a:ext cx="11473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Breanna Crittenden, Halle Stringfellow, Miley Kenny, Madelyn Fetner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9CD4D-A912-875E-7269-4005EC871B52}"/>
              </a:ext>
            </a:extLst>
          </p:cNvPr>
          <p:cNvSpPr txBox="1"/>
          <p:nvPr/>
        </p:nvSpPr>
        <p:spPr>
          <a:xfrm>
            <a:off x="742540" y="4884249"/>
            <a:ext cx="866026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“Integration of Public Schools”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G. Montgomery High School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4FB2A5-B41F-A6BF-61A4-27877A402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763056" y="478493"/>
            <a:ext cx="1909913" cy="2919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953249-1B66-2119-5A37-E6768747955C}"/>
              </a:ext>
            </a:extLst>
          </p:cNvPr>
          <p:cNvSpPr txBox="1"/>
          <p:nvPr/>
        </p:nvSpPr>
        <p:spPr>
          <a:xfrm>
            <a:off x="3345577" y="107299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EXHIBIT</a:t>
            </a:r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400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(group)</a:t>
            </a:r>
          </a:p>
        </p:txBody>
      </p:sp>
    </p:spTree>
    <p:extLst>
      <p:ext uri="{BB962C8B-B14F-4D97-AF65-F5344CB8AC3E}">
        <p14:creationId xmlns:p14="http://schemas.microsoft.com/office/powerpoint/2010/main" val="1082782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7AC14-51AB-6BC4-A4F9-0EB039A84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18CD3-1975-14B5-B4C6-00CF3891E9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259B6-E6C0-7B8C-A107-5F3301D24BF8}"/>
              </a:ext>
            </a:extLst>
          </p:cNvPr>
          <p:cNvSpPr txBox="1"/>
          <p:nvPr/>
        </p:nvSpPr>
        <p:spPr>
          <a:xfrm>
            <a:off x="-5866" y="735045"/>
            <a:ext cx="1217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1F41"/>
                </a:solidFill>
                <a:latin typeface="Captain of America" pitchFamily="2" charset="0"/>
                <a:cs typeface="Arial Black" panose="020B0604020202020204" pitchFamily="34" charset="0"/>
              </a:rPr>
              <a:t>Drumroll please…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2B837-56F8-A3AC-FC02-1E0BBBFD585A}"/>
              </a:ext>
            </a:extLst>
          </p:cNvPr>
          <p:cNvSpPr txBox="1"/>
          <p:nvPr/>
        </p:nvSpPr>
        <p:spPr>
          <a:xfrm>
            <a:off x="-5866" y="2337303"/>
            <a:ext cx="121764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YOUR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PAPER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WINNERS!</a:t>
            </a:r>
          </a:p>
        </p:txBody>
      </p:sp>
    </p:spTree>
    <p:extLst>
      <p:ext uri="{BB962C8B-B14F-4D97-AF65-F5344CB8AC3E}">
        <p14:creationId xmlns:p14="http://schemas.microsoft.com/office/powerpoint/2010/main" val="180762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62B9B-648A-816B-5559-14EE0983C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A739CF-ED48-8538-8B1F-28AD693595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348C1-836A-772D-3153-5F6C0B9E6E36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FBFEBE-E343-36AA-F60A-4BBA3EBFB9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7BCAE5-DBBF-DEBD-6A00-DE54E0B44467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F27CD-50A4-1CD3-1963-ADB0E3747216}"/>
              </a:ext>
            </a:extLst>
          </p:cNvPr>
          <p:cNvSpPr txBox="1"/>
          <p:nvPr/>
        </p:nvSpPr>
        <p:spPr>
          <a:xfrm>
            <a:off x="6350" y="402665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Alex Choi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FB4312-67FF-D2A7-DABF-2A737A8F371C}"/>
              </a:ext>
            </a:extLst>
          </p:cNvPr>
          <p:cNvSpPr txBox="1"/>
          <p:nvPr/>
        </p:nvSpPr>
        <p:spPr>
          <a:xfrm>
            <a:off x="6350" y="498757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Islamic State of Iraq and al-Sham: Extremism and War”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Davidson High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CF682-51AC-B562-1E33-E2B888BCE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742">
            <a:off x="3744685" y="2299817"/>
            <a:ext cx="1108909" cy="1694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54061-2CF6-70C9-41E9-A018B15DAE99}"/>
              </a:ext>
            </a:extLst>
          </p:cNvPr>
          <p:cNvSpPr txBox="1"/>
          <p:nvPr/>
        </p:nvSpPr>
        <p:spPr>
          <a:xfrm>
            <a:off x="6350" y="185697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1B9DB-167F-075C-C2DB-41090D48F72A}"/>
              </a:ext>
            </a:extLst>
          </p:cNvPr>
          <p:cNvSpPr txBox="1"/>
          <p:nvPr/>
        </p:nvSpPr>
        <p:spPr>
          <a:xfrm>
            <a:off x="-6350" y="1050371"/>
            <a:ext cx="12179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PAPER</a:t>
            </a:r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97F39-A583-9EA5-5E2C-FDAAA00A0C52}"/>
              </a:ext>
            </a:extLst>
          </p:cNvPr>
          <p:cNvSpPr txBox="1"/>
          <p:nvPr/>
        </p:nvSpPr>
        <p:spPr>
          <a:xfrm>
            <a:off x="3210470" y="2559847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2573040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2F593-5B8B-90F1-49C9-136D52C0A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9BC77D-48E8-5FDA-FCA0-336EC728C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BB2116-5E76-1C50-D76A-7CEFFD772829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531DC9-78AE-83F0-191D-65F8C9201B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9DF37B-605B-F0F8-F0E7-EA20866FB666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8CB1B-A70A-82C1-32BC-3C63F515DC04}"/>
              </a:ext>
            </a:extLst>
          </p:cNvPr>
          <p:cNvSpPr txBox="1"/>
          <p:nvPr/>
        </p:nvSpPr>
        <p:spPr>
          <a:xfrm>
            <a:off x="6350" y="40964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Bishop Gilmore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A6687-17D2-E8D3-9F65-A30AC68ACACB}"/>
              </a:ext>
            </a:extLst>
          </p:cNvPr>
          <p:cNvSpPr txBox="1"/>
          <p:nvPr/>
        </p:nvSpPr>
        <p:spPr>
          <a:xfrm>
            <a:off x="6350" y="51272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Civil War: A Medical Trial by Fire”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Pennsylvania Homeschoolers AP Online (Calera)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DC972-A407-990C-51FC-DFDD5DB2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309">
            <a:off x="3578083" y="2259410"/>
            <a:ext cx="1078888" cy="1648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DB2DCE-AFC8-FB75-3212-C59E057687D1}"/>
              </a:ext>
            </a:extLst>
          </p:cNvPr>
          <p:cNvSpPr txBox="1"/>
          <p:nvPr/>
        </p:nvSpPr>
        <p:spPr>
          <a:xfrm>
            <a:off x="6350" y="185697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  <a:p>
            <a:pPr algn="ctr"/>
            <a:endParaRPr lang="en-US" sz="2500" b="1" dirty="0">
              <a:solidFill>
                <a:srgbClr val="0A1F41"/>
              </a:solidFill>
              <a:latin typeface="Muli Black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80856-549B-6396-B1D4-D6705278EF03}"/>
              </a:ext>
            </a:extLst>
          </p:cNvPr>
          <p:cNvSpPr txBox="1"/>
          <p:nvPr/>
        </p:nvSpPr>
        <p:spPr>
          <a:xfrm>
            <a:off x="-6350" y="1050371"/>
            <a:ext cx="12179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PAPER</a:t>
            </a:r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1A3393-AF07-EB98-0E60-DBEFC920DA31}"/>
              </a:ext>
            </a:extLst>
          </p:cNvPr>
          <p:cNvSpPr txBox="1"/>
          <p:nvPr/>
        </p:nvSpPr>
        <p:spPr>
          <a:xfrm>
            <a:off x="3210470" y="2559847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30951099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AB967-F47B-6140-FA6A-5D8BC2104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B8E1FC-5BB3-3682-0CAD-FAF7C6D575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18AE91-CA97-BD4F-3C15-A5E15821B2D0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4FA125-1AF3-6F34-8AF6-62860C579C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CDE0E9-EEA8-6001-7D69-5676C65F7B44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6FDAD-4258-6714-55DE-1FFFB7E4B4A0}"/>
              </a:ext>
            </a:extLst>
          </p:cNvPr>
          <p:cNvSpPr txBox="1"/>
          <p:nvPr/>
        </p:nvSpPr>
        <p:spPr>
          <a:xfrm>
            <a:off x="3345577" y="259042"/>
            <a:ext cx="866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SENIOR DIVISION: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18865-0B27-5D4C-4A6C-8489B8FC4388}"/>
              </a:ext>
            </a:extLst>
          </p:cNvPr>
          <p:cNvSpPr txBox="1"/>
          <p:nvPr/>
        </p:nvSpPr>
        <p:spPr>
          <a:xfrm>
            <a:off x="3525389" y="3511307"/>
            <a:ext cx="8660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Jiwoo Park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8E560-7E31-8396-13DA-01BDD05D1451}"/>
              </a:ext>
            </a:extLst>
          </p:cNvPr>
          <p:cNvSpPr txBox="1"/>
          <p:nvPr/>
        </p:nvSpPr>
        <p:spPr>
          <a:xfrm>
            <a:off x="3525388" y="4657891"/>
            <a:ext cx="8660261" cy="96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1901 Alabama Constitution”</a:t>
            </a:r>
            <a:b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Auburn High School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9D33FD-163D-933E-19DF-98B6F1EAB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32">
            <a:off x="823548" y="431208"/>
            <a:ext cx="2410589" cy="368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0C7443-AA74-F00A-9380-0EFA7F3D856D}"/>
              </a:ext>
            </a:extLst>
          </p:cNvPr>
          <p:cNvSpPr txBox="1"/>
          <p:nvPr/>
        </p:nvSpPr>
        <p:spPr>
          <a:xfrm>
            <a:off x="3345577" y="1072991"/>
            <a:ext cx="8314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PAPER</a:t>
            </a:r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(individual)</a:t>
            </a:r>
            <a:endParaRPr lang="en-US" sz="4400" b="1" dirty="0">
              <a:solidFill>
                <a:srgbClr val="0A1F4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51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9C02A-BBAA-0747-768F-BEF7ABE7E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D61140-A650-1D68-509D-684341E9CC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E21C8-3E57-9F83-B1DB-C1D3767C5DA5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CED632-FB5B-11B5-EF3E-922283844B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0379F-7648-FF66-BD35-CEBA0176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0545">
            <a:off x="595916" y="758833"/>
            <a:ext cx="3984265" cy="396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B4D3B2-EF5C-3A1A-5C44-096BB352E476}"/>
              </a:ext>
            </a:extLst>
          </p:cNvPr>
          <p:cNvSpPr txBox="1"/>
          <p:nvPr/>
        </p:nvSpPr>
        <p:spPr>
          <a:xfrm>
            <a:off x="0" y="509916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what you’ve taught us today!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927E4-28C3-CF0A-384C-B8792766C9D3}"/>
              </a:ext>
            </a:extLst>
          </p:cNvPr>
          <p:cNvSpPr txBox="1"/>
          <p:nvPr/>
        </p:nvSpPr>
        <p:spPr>
          <a:xfrm>
            <a:off x="4816869" y="251636"/>
            <a:ext cx="7224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aptain of America" pitchFamily="2" charset="0"/>
                <a:cs typeface="Arial" panose="020B0604020202020204" pitchFamily="34" charset="0"/>
              </a:rPr>
              <a:t>CONGRATS TO ALL 2026 HISTORY DAY PARTICIPANTS!</a:t>
            </a:r>
          </a:p>
        </p:txBody>
      </p:sp>
    </p:spTree>
    <p:extLst>
      <p:ext uri="{BB962C8B-B14F-4D97-AF65-F5344CB8AC3E}">
        <p14:creationId xmlns:p14="http://schemas.microsoft.com/office/powerpoint/2010/main" val="5276804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7568E-DDE0-6548-58DA-5DC577BE5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9A696F-CB04-8C12-50A2-DE6869135A18}"/>
              </a:ext>
            </a:extLst>
          </p:cNvPr>
          <p:cNvSpPr/>
          <p:nvPr/>
        </p:nvSpPr>
        <p:spPr>
          <a:xfrm>
            <a:off x="-1" y="0"/>
            <a:ext cx="1219199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148D17-7C1D-DE0E-2D2F-3C8DFFAA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830" y="2783888"/>
            <a:ext cx="6014713" cy="2287242"/>
          </a:xfrm>
        </p:spPr>
        <p:txBody>
          <a:bodyPr>
            <a:noAutofit/>
          </a:bodyPr>
          <a:lstStyle/>
          <a:p>
            <a:pPr algn="ctr"/>
            <a:r>
              <a:rPr lang="en-US" sz="9500" b="1" dirty="0">
                <a:solidFill>
                  <a:schemeClr val="bg1"/>
                </a:solidFill>
                <a:latin typeface="Captain of America" pitchFamily="2" charset="0"/>
                <a:cs typeface="Arial Black" panose="020B0604020202020204" pitchFamily="34" charset="0"/>
              </a:rPr>
              <a:t>JOIN US IN 2027!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9C065-572A-B915-FAEB-784F3FD43A92}"/>
              </a:ext>
            </a:extLst>
          </p:cNvPr>
          <p:cNvSpPr txBox="1"/>
          <p:nvPr/>
        </p:nvSpPr>
        <p:spPr>
          <a:xfrm>
            <a:off x="5594386" y="5899640"/>
            <a:ext cx="645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TUNED AND SAVE THE DATE!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DDC34-94FD-1CE0-AA19-2010E0AAFD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7" y="304289"/>
            <a:ext cx="5384977" cy="1651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C5809-42EF-C05D-35CA-85320BC14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42" y="1"/>
            <a:ext cx="685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10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F6D4B-3504-4FBB-E7A0-5277A914C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45F8AA-F4E1-D7D2-02EB-CBE3596990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BAF45-79C6-F2C6-EFB3-E3147E481885}"/>
              </a:ext>
            </a:extLst>
          </p:cNvPr>
          <p:cNvSpPr txBox="1"/>
          <p:nvPr/>
        </p:nvSpPr>
        <p:spPr>
          <a:xfrm>
            <a:off x="6561273" y="2686010"/>
            <a:ext cx="4995986" cy="167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@alabamahistoryday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@alabamahumanities 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alabamahumanities.org/alabama-history-day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07DB06-72C4-32AB-B162-BF18EFB68E45}"/>
              </a:ext>
            </a:extLst>
          </p:cNvPr>
          <p:cNvCxnSpPr>
            <a:cxnSpLocks/>
          </p:cNvCxnSpPr>
          <p:nvPr/>
        </p:nvCxnSpPr>
        <p:spPr>
          <a:xfrm>
            <a:off x="5870476" y="2363970"/>
            <a:ext cx="0" cy="381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D154F1D-341F-B933-FC83-0A0085B7B9F1}"/>
              </a:ext>
            </a:extLst>
          </p:cNvPr>
          <p:cNvSpPr txBox="1"/>
          <p:nvPr/>
        </p:nvSpPr>
        <p:spPr>
          <a:xfrm>
            <a:off x="6136812" y="2363970"/>
            <a:ext cx="586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our Alabama History Day Facebook Group!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1F7DD-76D6-D31C-98AD-E7C021B391BB}"/>
              </a:ext>
            </a:extLst>
          </p:cNvPr>
          <p:cNvSpPr txBox="1"/>
          <p:nvPr/>
        </p:nvSpPr>
        <p:spPr>
          <a:xfrm>
            <a:off x="6126558" y="4884939"/>
            <a:ext cx="5286763" cy="129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Idrissa N. Snider, Ph.D.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205.558.3996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isnider@alabamahumanities.org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2EBDC7-3610-ACCB-5088-70A1C451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34" y="3065436"/>
            <a:ext cx="4317093" cy="1372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BA14A8-2DA0-14AC-82BC-76DFE859B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187" y="2878499"/>
            <a:ext cx="343692" cy="341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2D5C0F-B87D-211C-5DA9-5002A38A0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964" y="3453157"/>
            <a:ext cx="341680" cy="341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9D895-125F-6EDE-5C0A-54E6B0653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049" y="4018239"/>
            <a:ext cx="323494" cy="323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12AE9E-13B8-8572-7047-2ACD6DE8071D}"/>
              </a:ext>
            </a:extLst>
          </p:cNvPr>
          <p:cNvSpPr txBox="1"/>
          <p:nvPr/>
        </p:nvSpPr>
        <p:spPr>
          <a:xfrm>
            <a:off x="0" y="6847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Captain of America" pitchFamily="2" charset="0"/>
                <a:cs typeface="Arial" panose="020B0604020202020204" pitchFamily="34" charset="0"/>
              </a:rPr>
              <a:t>STAY IN TOUCH!</a:t>
            </a:r>
          </a:p>
        </p:txBody>
      </p:sp>
    </p:spTree>
    <p:extLst>
      <p:ext uri="{BB962C8B-B14F-4D97-AF65-F5344CB8AC3E}">
        <p14:creationId xmlns:p14="http://schemas.microsoft.com/office/powerpoint/2010/main" val="34176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7E64E-AC35-6BE3-AE1E-87F3A301D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7D11E3-0FB3-C001-29C0-B688B61325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E351E3-ED50-F073-A9FF-0FC0F9C042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7603"/>
            <a:ext cx="766623" cy="426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F48F7E-FF71-171E-035A-BCA109339272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65F49-49AD-0D68-700E-4A100C4667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B2C37B-36E2-EF0A-8DFF-D85FA59679F9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68218-EF79-4B55-748D-A29DBFD95802}"/>
              </a:ext>
            </a:extLst>
          </p:cNvPr>
          <p:cNvSpPr txBox="1"/>
          <p:nvPr/>
        </p:nvSpPr>
        <p:spPr>
          <a:xfrm>
            <a:off x="4381297" y="1723968"/>
            <a:ext cx="5464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ALABAMA CHARACTER AWARD</a:t>
            </a:r>
          </a:p>
        </p:txBody>
      </p:sp>
      <p:pic>
        <p:nvPicPr>
          <p:cNvPr id="9" name="Picture 8" descr="Map&#10;&#10;Description automatically generated with medium confidence">
            <a:extLst>
              <a:ext uri="{FF2B5EF4-FFF2-40B4-BE49-F238E27FC236}">
                <a16:creationId xmlns:a16="http://schemas.microsoft.com/office/drawing/2014/main" id="{A9B5FC3D-B7BE-1777-D9D8-25AF6CEC85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361" y="663528"/>
            <a:ext cx="1809639" cy="12271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455D35-C3A7-3652-4496-3BFD859DFE1A}"/>
              </a:ext>
            </a:extLst>
          </p:cNvPr>
          <p:cNvSpPr txBox="1"/>
          <p:nvPr/>
        </p:nvSpPr>
        <p:spPr>
          <a:xfrm>
            <a:off x="0" y="388654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First Place:  </a:t>
            </a:r>
            <a:r>
              <a:rPr lang="en-US" sz="54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Makayla Davis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1910B9-E677-8F2E-C1BC-0A4A0CBB733A}"/>
              </a:ext>
            </a:extLst>
          </p:cNvPr>
          <p:cNvSpPr txBox="1"/>
          <p:nvPr/>
        </p:nvSpPr>
        <p:spPr>
          <a:xfrm>
            <a:off x="0" y="49172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“Here’s History: The Women of the Montgomery Bus Boycott”</a:t>
            </a:r>
          </a:p>
          <a:p>
            <a:pPr algn="ctr"/>
            <a:r>
              <a:rPr lang="en-US" sz="2000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Beginnings Educational Center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D036F1-6460-ADE2-95EA-6834B8595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103" y="469913"/>
            <a:ext cx="2003580" cy="30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8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4C780-846F-A9BA-7225-F597300EC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6C6A84-E8F8-8E12-94D7-370BCB2999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9D85E-30B3-0EA3-DE40-FE93749D7D0C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6A7ED5-2DE2-0938-A0B7-62D50DA42E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70F8C8-13AF-BD69-6718-5CB2D9608B6C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D212-1823-1981-E883-D2155B2201C8}"/>
              </a:ext>
            </a:extLst>
          </p:cNvPr>
          <p:cNvSpPr txBox="1"/>
          <p:nvPr/>
        </p:nvSpPr>
        <p:spPr>
          <a:xfrm>
            <a:off x="3882186" y="2089094"/>
            <a:ext cx="8034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APT PEGGY HAYWOOD HAIR AWARD OF MERIT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92D4BDC-A2D5-5F39-D381-6F9BF520BC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699" y="977786"/>
            <a:ext cx="2103679" cy="1043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00CA7B-5BD8-C2EF-03ED-52727825F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46" y="755529"/>
            <a:ext cx="2003580" cy="3062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99AAA-42F8-3845-A227-92F0D8925C59}"/>
              </a:ext>
            </a:extLst>
          </p:cNvPr>
          <p:cNvSpPr txBox="1"/>
          <p:nvPr/>
        </p:nvSpPr>
        <p:spPr>
          <a:xfrm>
            <a:off x="0" y="401449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Chasen Lofton, Michael Newton, Danny Reed, </a:t>
            </a:r>
          </a:p>
          <a:p>
            <a:pPr algn="ctr"/>
            <a:r>
              <a:rPr lang="en-US" sz="32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Bruno Simmons, Dreyton Sullivan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A2F09-2BE1-1F78-1EC0-320BE4403C91}"/>
              </a:ext>
            </a:extLst>
          </p:cNvPr>
          <p:cNvSpPr txBox="1"/>
          <p:nvPr/>
        </p:nvSpPr>
        <p:spPr>
          <a:xfrm>
            <a:off x="0" y="5209584"/>
            <a:ext cx="12192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“Survival and Sovereignty: Alabama Native Americans Through Revolution, Reaction, Reform”</a:t>
            </a:r>
          </a:p>
          <a:p>
            <a:pPr algn="ctr"/>
            <a:r>
              <a:rPr lang="en-US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 Middle School</a:t>
            </a:r>
          </a:p>
        </p:txBody>
      </p:sp>
    </p:spTree>
    <p:extLst>
      <p:ext uri="{BB962C8B-B14F-4D97-AF65-F5344CB8AC3E}">
        <p14:creationId xmlns:p14="http://schemas.microsoft.com/office/powerpoint/2010/main" val="128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64000-D533-13F6-6F85-47CD6A864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7D15A0-5D17-FD8F-C045-269F09F3DA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F4911-9560-0821-B417-80B58039D258}"/>
              </a:ext>
            </a:extLst>
          </p:cNvPr>
          <p:cNvSpPr txBox="1"/>
          <p:nvPr/>
        </p:nvSpPr>
        <p:spPr>
          <a:xfrm>
            <a:off x="7899662" y="6380165"/>
            <a:ext cx="393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Revolution, Reaction, Reform in History | April 9, 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472D8A-DF47-A28E-D57B-B230515B6D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9" y="6301267"/>
            <a:ext cx="766623" cy="438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AA94EE-957D-991D-B85C-82EE3D675084}"/>
              </a:ext>
            </a:extLst>
          </p:cNvPr>
          <p:cNvSpPr/>
          <p:nvPr/>
        </p:nvSpPr>
        <p:spPr>
          <a:xfrm>
            <a:off x="359229" y="326571"/>
            <a:ext cx="11473542" cy="586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E04DF9-2D05-DB2D-1C96-E98294AE0261}"/>
              </a:ext>
            </a:extLst>
          </p:cNvPr>
          <p:cNvSpPr txBox="1"/>
          <p:nvPr/>
        </p:nvSpPr>
        <p:spPr>
          <a:xfrm>
            <a:off x="4401655" y="2125385"/>
            <a:ext cx="5636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A1F41"/>
                </a:solidFill>
                <a:latin typeface="Captain of America" pitchFamily="2" charset="0"/>
                <a:cs typeface="Arial Black" panose="020B0604020202020204" pitchFamily="34" charset="0"/>
              </a:rPr>
              <a:t>NATIONAL MARITIME HISTORY PRIZE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5ABDD-6F94-C156-3CDD-609EEDFC0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656" y="834906"/>
            <a:ext cx="1348486" cy="1348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FACBC8-61A0-7974-4D08-6E2036076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461" y="811460"/>
            <a:ext cx="2003580" cy="3062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C4FA1-9D6D-B3A8-1CF1-31C296D6221A}"/>
              </a:ext>
            </a:extLst>
          </p:cNvPr>
          <p:cNvSpPr txBox="1"/>
          <p:nvPr/>
        </p:nvSpPr>
        <p:spPr>
          <a:xfrm>
            <a:off x="0" y="401449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A1F4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Roy Mixon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C7ED1-7329-46DE-8441-BB54D3675170}"/>
              </a:ext>
            </a:extLst>
          </p:cNvPr>
          <p:cNvSpPr txBox="1"/>
          <p:nvPr/>
        </p:nvSpPr>
        <p:spPr>
          <a:xfrm>
            <a:off x="0" y="5209584"/>
            <a:ext cx="12192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“Operation Pluto”</a:t>
            </a:r>
          </a:p>
          <a:p>
            <a:pPr algn="ctr"/>
            <a:r>
              <a:rPr lang="en-US" dirty="0">
                <a:solidFill>
                  <a:srgbClr val="0A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Westminster Christian Academy</a:t>
            </a:r>
          </a:p>
        </p:txBody>
      </p:sp>
    </p:spTree>
    <p:extLst>
      <p:ext uri="{BB962C8B-B14F-4D97-AF65-F5344CB8AC3E}">
        <p14:creationId xmlns:p14="http://schemas.microsoft.com/office/powerpoint/2010/main" val="3443314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11637</TotalTime>
  <Words>2202</Words>
  <Application>Microsoft Macintosh PowerPoint</Application>
  <PresentationFormat>Widescreen</PresentationFormat>
  <Paragraphs>388</Paragraphs>
  <Slides>67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Aptos</vt:lpstr>
      <vt:lpstr>Aptos Display</vt:lpstr>
      <vt:lpstr>Arial</vt:lpstr>
      <vt:lpstr>Arial Black</vt:lpstr>
      <vt:lpstr>Captain of America</vt:lpstr>
      <vt:lpstr>Muli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 US IN 2027!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 Moye</dc:creator>
  <cp:lastModifiedBy>Phillip Jordan</cp:lastModifiedBy>
  <cp:revision>15</cp:revision>
  <dcterms:created xsi:type="dcterms:W3CDTF">2025-03-31T15:40:36Z</dcterms:created>
  <dcterms:modified xsi:type="dcterms:W3CDTF">2026-04-20T20:21:37Z</dcterms:modified>
</cp:coreProperties>
</file>